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665" userDrawn="1">
          <p15:clr>
            <a:srgbClr val="A4A3A4"/>
          </p15:clr>
        </p15:guide>
        <p15:guide id="4" pos="706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9C64"/>
    <a:srgbClr val="D5B184"/>
    <a:srgbClr val="313540"/>
    <a:srgbClr val="8A96A4"/>
    <a:srgbClr val="667383"/>
    <a:srgbClr val="F8F9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138" y="348"/>
      </p:cViewPr>
      <p:guideLst>
        <p:guide orient="horz" pos="2137"/>
        <p:guide pos="3840"/>
        <p:guide pos="665"/>
        <p:guide pos="70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52C66F-6C72-4654-98DA-EFBD99BE81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A92C617-BD20-487A-9CE6-E72059A2B9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4F78CA-5E77-494E-8045-7A0452985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601D6-F11B-42B0-BD0C-AEFB3CD9F6E6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3A046C-B783-428E-AC28-6551C4620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550402-16BD-4D60-8446-A364656D1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1A08C-2510-45FC-97BC-57D20B583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683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B65447-3EF2-459A-9542-123B1E6F2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78F92FE-C44D-454D-8484-CF56D27C12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E5EB5B-B844-42D3-AA1E-210EF46ED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601D6-F11B-42B0-BD0C-AEFB3CD9F6E6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8D2072-7DD5-4BBE-88CB-C800FAA21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542C42-5F30-47D2-8C5D-DE48B6EAC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1A08C-2510-45FC-97BC-57D20B583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06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99A1410-C32E-4A8A-87FF-B29D3B63FA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3372C4-2EAC-4C5E-95A2-A7255E7B0C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173651-2A1F-4EC0-8D17-2705F0BBD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601D6-F11B-42B0-BD0C-AEFB3CD9F6E6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96B8AF-EA54-49A0-8F7F-46AF8EF37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2C9072-08A3-4593-882E-FA29D84E7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1A08C-2510-45FC-97BC-57D20B583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712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BB5119-EEF3-4576-93BE-167401756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575E52-CADE-4E62-8C42-814518669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F76449-681B-4F3F-8315-6AC49F1BA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601D6-F11B-42B0-BD0C-AEFB3CD9F6E6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36A435-DCD3-4872-9A1C-192D8959D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B8C284-52D6-4364-860E-090FD5D6B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1A08C-2510-45FC-97BC-57D20B583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965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BF39D5-676A-4AFD-AA11-9A90016EB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3B457A-D266-47C5-A1B9-1FD8E90FBF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DFF141-D114-4FC7-82D3-85EE346D7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601D6-F11B-42B0-BD0C-AEFB3CD9F6E6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F0CA15-1068-48B0-90ED-EA66E8AFA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C0C9D7-8E2F-4713-A0A6-8942F8AAD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1A08C-2510-45FC-97BC-57D20B583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413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DE1588-FB8F-49C4-86CC-87C26CD3C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ACB2E6-FA2D-4F0C-B288-124477CF00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8B36E1B-7B8F-4394-8E8D-AA00EDC80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15C9BEA-E777-4701-AFF7-366362620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601D6-F11B-42B0-BD0C-AEFB3CD9F6E6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EDE34D-378E-41A0-B116-A2E32043D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62CC85-4E1F-462B-B5B8-F7E1C960E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1A08C-2510-45FC-97BC-57D20B583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704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EA6AF8-7983-4D52-9324-7C0571073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D88CA7-42D0-4537-BDA6-5ED5EEE5E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6EC3D85-3B09-40C9-9718-5639A0878D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182059E-F6F7-4D1D-BEB9-C7DA0D289B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46D7AE9-0140-428C-AEA2-4C0680C978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029379A-132C-4738-AE79-A636B017B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601D6-F11B-42B0-BD0C-AEFB3CD9F6E6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300AD93-21CC-4449-8F4E-C1C194318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03D78F4-848E-4D14-8C93-ED5A6A01D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1A08C-2510-45FC-97BC-57D20B583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426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4E17FF-3634-4B43-87D5-B0501B53C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845E2D1-F84A-494C-B191-CBAFA57B0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601D6-F11B-42B0-BD0C-AEFB3CD9F6E6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A7EC996-3E06-4639-8A3B-AF0664BFB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FFC6C25-BEBC-47FB-BA6A-CEB444338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1A08C-2510-45FC-97BC-57D20B583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647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7241E8-9A56-40CB-8F29-5D0237445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601D6-F11B-42B0-BD0C-AEFB3CD9F6E6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127294C-11DC-402F-A3D1-3A0B976F2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4439EE-2359-4487-BDBB-C0B795A0A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1A08C-2510-45FC-97BC-57D20B583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600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A2A1E9-0E94-4EA1-9A3F-A522EA0A4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2E82C5-1CF5-4BCB-862F-4F03F1BE9C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9422C9C-F3BE-4692-AC60-48E28C9E15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EBD7F24-98BA-42D3-9892-F92A4827D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601D6-F11B-42B0-BD0C-AEFB3CD9F6E6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311695-E52B-40FF-BE09-87958E7F1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5AC227-4485-4B26-BFE1-927CFDA6E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1A08C-2510-45FC-97BC-57D20B583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234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B076BB-EF8D-44E3-877A-1D489DAC2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75392AD-87B6-42AE-8580-FB49CA9CBE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0458219-34DE-4384-8C86-DC8E92132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46E251-07DC-4822-80B6-BCE1B2743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601D6-F11B-42B0-BD0C-AEFB3CD9F6E6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71B5615-ABB5-4554-93B4-00E53E2E1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0B1734A-FFBA-4AB3-888A-E3EC9B96D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1A08C-2510-45FC-97BC-57D20B583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998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045C28D-965F-4F21-9957-5A8B138D8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337C1E-A983-4211-A1FB-877DC23D7F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E3168D-697A-482A-9302-9FB50EE2E6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A601D6-F11B-42B0-BD0C-AEFB3CD9F6E6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82A860-B5C5-4E55-83AF-99D4B78EFA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830BA2-819A-4361-9C05-C87F52A162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01A08C-2510-45FC-97BC-57D20B583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20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9DE8C2C-7103-4948-BAAE-28C3BDE1C9BD}"/>
              </a:ext>
            </a:extLst>
          </p:cNvPr>
          <p:cNvSpPr/>
          <p:nvPr/>
        </p:nvSpPr>
        <p:spPr>
          <a:xfrm>
            <a:off x="9410700" y="-800100"/>
            <a:ext cx="419100" cy="419100"/>
          </a:xfrm>
          <a:prstGeom prst="rect">
            <a:avLst/>
          </a:prstGeom>
          <a:solidFill>
            <a:srgbClr val="F8F9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3414D48-B48C-4501-86F0-B26AA4F7A5B5}"/>
              </a:ext>
            </a:extLst>
          </p:cNvPr>
          <p:cNvSpPr/>
          <p:nvPr/>
        </p:nvSpPr>
        <p:spPr>
          <a:xfrm>
            <a:off x="10198100" y="-800100"/>
            <a:ext cx="419100" cy="419100"/>
          </a:xfrm>
          <a:prstGeom prst="rect">
            <a:avLst/>
          </a:prstGeom>
          <a:solidFill>
            <a:srgbClr val="D5B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6EC5F64-FA2D-4F0B-842A-BE3C11173CCA}"/>
              </a:ext>
            </a:extLst>
          </p:cNvPr>
          <p:cNvSpPr/>
          <p:nvPr/>
        </p:nvSpPr>
        <p:spPr>
          <a:xfrm>
            <a:off x="10985500" y="-800100"/>
            <a:ext cx="419100" cy="419100"/>
          </a:xfrm>
          <a:prstGeom prst="rect">
            <a:avLst/>
          </a:prstGeom>
          <a:solidFill>
            <a:srgbClr val="667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AE582DC-2770-4E41-963F-DE929E0BE66C}"/>
              </a:ext>
            </a:extLst>
          </p:cNvPr>
          <p:cNvSpPr/>
          <p:nvPr/>
        </p:nvSpPr>
        <p:spPr>
          <a:xfrm>
            <a:off x="11772900" y="-800100"/>
            <a:ext cx="419100" cy="419100"/>
          </a:xfrm>
          <a:prstGeom prst="rect">
            <a:avLst/>
          </a:prstGeom>
          <a:solidFill>
            <a:srgbClr val="313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A220E2-2302-4AB1-8DE5-605FFDD1E6E6}"/>
              </a:ext>
            </a:extLst>
          </p:cNvPr>
          <p:cNvSpPr txBox="1"/>
          <p:nvPr/>
        </p:nvSpPr>
        <p:spPr>
          <a:xfrm>
            <a:off x="1058836" y="1891857"/>
            <a:ext cx="30299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 </a:t>
            </a: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메말라가는 회사원 </a:t>
            </a:r>
            <a:r>
              <a:rPr lang="ko-KR" altLang="en-US" sz="120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피린이들을</a:t>
            </a: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위하여 만들어요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835682-8F24-460B-8654-668A50A03E6D}"/>
              </a:ext>
            </a:extLst>
          </p:cNvPr>
          <p:cNvSpPr txBox="1"/>
          <p:nvPr/>
        </p:nvSpPr>
        <p:spPr>
          <a:xfrm>
            <a:off x="1058836" y="1098627"/>
            <a:ext cx="3728906" cy="7729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ko-KR" altLang="en-US" sz="20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이것은 </a:t>
            </a:r>
            <a:r>
              <a:rPr lang="ko-KR" altLang="en-US" sz="20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비즈니스 </a:t>
            </a:r>
            <a:r>
              <a:rPr lang="ko-KR" altLang="en-US" sz="200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템플릿</a:t>
            </a:r>
            <a:r>
              <a:rPr lang="ko-KR" altLang="en-US" sz="200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이옵니다</a:t>
            </a:r>
            <a:endParaRPr lang="en-US" altLang="ko-KR" sz="20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  <a:p>
            <a:pPr>
              <a:lnSpc>
                <a:spcPct val="114000"/>
              </a:lnSpc>
            </a:pPr>
            <a:r>
              <a:rPr lang="ko-KR" altLang="en-US" sz="20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한번 </a:t>
            </a:r>
            <a:r>
              <a:rPr lang="ko-KR" altLang="en-US" sz="200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기가맥히게</a:t>
            </a:r>
            <a:r>
              <a:rPr lang="ko-KR" altLang="en-US" sz="20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 만들어보겠습니다</a:t>
            </a:r>
            <a:endParaRPr lang="en-US" sz="20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4BEFFD81-9B78-43F4-9FE6-9E89AD647A52}"/>
              </a:ext>
            </a:extLst>
          </p:cNvPr>
          <p:cNvCxnSpPr>
            <a:cxnSpLocks/>
          </p:cNvCxnSpPr>
          <p:nvPr/>
        </p:nvCxnSpPr>
        <p:spPr>
          <a:xfrm>
            <a:off x="1176501" y="939800"/>
            <a:ext cx="804699" cy="0"/>
          </a:xfrm>
          <a:prstGeom prst="line">
            <a:avLst/>
          </a:prstGeom>
          <a:ln w="44450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40DB6DE7-B99F-4E0F-94B3-325FAA08E98C}"/>
              </a:ext>
            </a:extLst>
          </p:cNvPr>
          <p:cNvSpPr txBox="1"/>
          <p:nvPr/>
        </p:nvSpPr>
        <p:spPr>
          <a:xfrm>
            <a:off x="10172486" y="5470012"/>
            <a:ext cx="971740" cy="290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14000"/>
              </a:lnSpc>
            </a:pP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기획 영업</a:t>
            </a:r>
            <a:r>
              <a:rPr lang="en-US" altLang="ko-KR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3</a:t>
            </a: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팀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56B5F9D-CD2B-42C0-91BC-8CE927D593B3}"/>
              </a:ext>
            </a:extLst>
          </p:cNvPr>
          <p:cNvSpPr txBox="1"/>
          <p:nvPr/>
        </p:nvSpPr>
        <p:spPr>
          <a:xfrm>
            <a:off x="10034720" y="5712595"/>
            <a:ext cx="10999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100" spc="-5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기획 팀장 </a:t>
            </a:r>
            <a:r>
              <a:rPr lang="ko-KR" altLang="en-US" sz="110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피도리</a:t>
            </a:r>
            <a:endParaRPr lang="en-US" sz="11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13930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68">
            <a:extLst>
              <a:ext uri="{FF2B5EF4-FFF2-40B4-BE49-F238E27FC236}">
                <a16:creationId xmlns:a16="http://schemas.microsoft.com/office/drawing/2014/main" id="{BAE775B7-3D9A-45A6-8562-7694B694D504}"/>
              </a:ext>
            </a:extLst>
          </p:cNvPr>
          <p:cNvSpPr txBox="1"/>
          <p:nvPr/>
        </p:nvSpPr>
        <p:spPr>
          <a:xfrm>
            <a:off x="5350572" y="3197947"/>
            <a:ext cx="1490857" cy="389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THANK</a:t>
            </a:r>
            <a:r>
              <a:rPr lang="en-US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 YOU</a:t>
            </a: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D25290FF-8CFF-406F-A96D-1DBF96160F47}"/>
              </a:ext>
            </a:extLst>
          </p:cNvPr>
          <p:cNvCxnSpPr>
            <a:cxnSpLocks/>
          </p:cNvCxnSpPr>
          <p:nvPr/>
        </p:nvCxnSpPr>
        <p:spPr>
          <a:xfrm>
            <a:off x="6272180" y="3573797"/>
            <a:ext cx="460800" cy="0"/>
          </a:xfrm>
          <a:prstGeom prst="line">
            <a:avLst/>
          </a:prstGeom>
          <a:ln w="31750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2BF082C0-9C54-4F6E-9CC2-F7DC10B612BE}"/>
              </a:ext>
            </a:extLst>
          </p:cNvPr>
          <p:cNvCxnSpPr>
            <a:cxnSpLocks/>
          </p:cNvCxnSpPr>
          <p:nvPr/>
        </p:nvCxnSpPr>
        <p:spPr>
          <a:xfrm>
            <a:off x="5462622" y="3573797"/>
            <a:ext cx="756000" cy="0"/>
          </a:xfrm>
          <a:prstGeom prst="line">
            <a:avLst/>
          </a:prstGeom>
          <a:ln w="31750">
            <a:solidFill>
              <a:srgbClr val="CA9C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3274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9DE8C2C-7103-4948-BAAE-28C3BDE1C9BD}"/>
              </a:ext>
            </a:extLst>
          </p:cNvPr>
          <p:cNvSpPr/>
          <p:nvPr/>
        </p:nvSpPr>
        <p:spPr>
          <a:xfrm>
            <a:off x="9410700" y="-800100"/>
            <a:ext cx="419100" cy="419100"/>
          </a:xfrm>
          <a:prstGeom prst="rect">
            <a:avLst/>
          </a:prstGeom>
          <a:solidFill>
            <a:srgbClr val="F8F9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3414D48-B48C-4501-86F0-B26AA4F7A5B5}"/>
              </a:ext>
            </a:extLst>
          </p:cNvPr>
          <p:cNvSpPr/>
          <p:nvPr/>
        </p:nvSpPr>
        <p:spPr>
          <a:xfrm>
            <a:off x="10198100" y="-800100"/>
            <a:ext cx="419100" cy="419100"/>
          </a:xfrm>
          <a:prstGeom prst="rect">
            <a:avLst/>
          </a:prstGeom>
          <a:solidFill>
            <a:srgbClr val="D5B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6EC5F64-FA2D-4F0B-842A-BE3C11173CCA}"/>
              </a:ext>
            </a:extLst>
          </p:cNvPr>
          <p:cNvSpPr/>
          <p:nvPr/>
        </p:nvSpPr>
        <p:spPr>
          <a:xfrm>
            <a:off x="10985500" y="-800100"/>
            <a:ext cx="419100" cy="419100"/>
          </a:xfrm>
          <a:prstGeom prst="rect">
            <a:avLst/>
          </a:prstGeom>
          <a:solidFill>
            <a:srgbClr val="667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AE582DC-2770-4E41-963F-DE929E0BE66C}"/>
              </a:ext>
            </a:extLst>
          </p:cNvPr>
          <p:cNvSpPr/>
          <p:nvPr/>
        </p:nvSpPr>
        <p:spPr>
          <a:xfrm>
            <a:off x="11772900" y="-800100"/>
            <a:ext cx="419100" cy="419100"/>
          </a:xfrm>
          <a:prstGeom prst="rect">
            <a:avLst/>
          </a:prstGeom>
          <a:solidFill>
            <a:srgbClr val="313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835682-8F24-460B-8654-668A50A03E6D}"/>
              </a:ext>
            </a:extLst>
          </p:cNvPr>
          <p:cNvSpPr txBox="1"/>
          <p:nvPr/>
        </p:nvSpPr>
        <p:spPr>
          <a:xfrm>
            <a:off x="1058836" y="689229"/>
            <a:ext cx="955711" cy="4220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sz="20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INDEX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4BEFFD81-9B78-43F4-9FE6-9E89AD647A52}"/>
              </a:ext>
            </a:extLst>
          </p:cNvPr>
          <p:cNvCxnSpPr>
            <a:cxnSpLocks/>
          </p:cNvCxnSpPr>
          <p:nvPr/>
        </p:nvCxnSpPr>
        <p:spPr>
          <a:xfrm>
            <a:off x="1138401" y="1250936"/>
            <a:ext cx="2911085" cy="0"/>
          </a:xfrm>
          <a:prstGeom prst="line">
            <a:avLst/>
          </a:prstGeom>
          <a:ln w="19050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660B4C3-E746-4C88-9C5B-F5E641636D41}"/>
              </a:ext>
            </a:extLst>
          </p:cNvPr>
          <p:cNvSpPr txBox="1"/>
          <p:nvPr/>
        </p:nvSpPr>
        <p:spPr>
          <a:xfrm>
            <a:off x="1539920" y="1583840"/>
            <a:ext cx="1290738" cy="520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첫번째 목차</a:t>
            </a: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를</a:t>
            </a:r>
            <a:endParaRPr lang="en-US" altLang="ko-KR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적어주도록 합니다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B1FE83-7D7F-4501-B75A-2ABA8E39A32E}"/>
              </a:ext>
            </a:extLst>
          </p:cNvPr>
          <p:cNvSpPr txBox="1"/>
          <p:nvPr/>
        </p:nvSpPr>
        <p:spPr>
          <a:xfrm>
            <a:off x="1539920" y="2103919"/>
            <a:ext cx="2036135" cy="4666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05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부제를 적어주면 좋아용 근데 부제를</a:t>
            </a:r>
            <a:endParaRPr lang="en-US" altLang="ko-KR" sz="105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tx1">
                  <a:alpha val="7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05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적는게 요즘 거의 없지 않나</a:t>
            </a:r>
            <a:endParaRPr lang="en-US" sz="105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tx1">
                  <a:alpha val="7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71C75AC-CF65-419E-AB9F-DC36A0988B3F}"/>
              </a:ext>
            </a:extLst>
          </p:cNvPr>
          <p:cNvSpPr txBox="1"/>
          <p:nvPr/>
        </p:nvSpPr>
        <p:spPr>
          <a:xfrm>
            <a:off x="1058836" y="1584054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>
                    <a:alpha val="85000"/>
                  </a:srgb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1</a:t>
            </a:r>
            <a:endParaRPr lang="en-US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CA9C64">
                  <a:alpha val="85000"/>
                </a:srgb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816024B-930D-49F0-837F-18E2118CB2B4}"/>
              </a:ext>
            </a:extLst>
          </p:cNvPr>
          <p:cNvSpPr txBox="1"/>
          <p:nvPr/>
        </p:nvSpPr>
        <p:spPr>
          <a:xfrm>
            <a:off x="1539920" y="3167443"/>
            <a:ext cx="1454244" cy="520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두번째 </a:t>
            </a:r>
            <a:r>
              <a:rPr lang="ko-KR" altLang="en-US" sz="1200" spc="-5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목차</a:t>
            </a:r>
            <a:r>
              <a:rPr lang="ko-KR" altLang="en-US" sz="1200" spc="-5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도</a:t>
            </a:r>
            <a:r>
              <a:rPr lang="en-US" altLang="ko-KR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적으면</a:t>
            </a:r>
            <a:endParaRPr lang="en-US" altLang="ko-KR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아주 </a:t>
            </a:r>
            <a:r>
              <a:rPr lang="ko-KR" altLang="en-US" sz="120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좋을것</a:t>
            </a: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같음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584A889-7CF4-458A-934D-58B06A5A9026}"/>
              </a:ext>
            </a:extLst>
          </p:cNvPr>
          <p:cNvSpPr txBox="1"/>
          <p:nvPr/>
        </p:nvSpPr>
        <p:spPr>
          <a:xfrm>
            <a:off x="1539920" y="3687522"/>
            <a:ext cx="1519968" cy="4666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05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부제를 </a:t>
            </a:r>
            <a:r>
              <a:rPr lang="ko-KR" altLang="en-US" sz="105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짧게나마</a:t>
            </a:r>
            <a:r>
              <a:rPr lang="ko-KR" altLang="en-US" sz="105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적어줘도</a:t>
            </a:r>
            <a:endParaRPr lang="en-US" altLang="ko-KR" sz="105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tx1">
                  <a:alpha val="7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05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여기에 딱 </a:t>
            </a:r>
            <a:r>
              <a:rPr lang="ko-KR" altLang="en-US" sz="105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좋을것</a:t>
            </a:r>
            <a:r>
              <a:rPr lang="ko-KR" altLang="en-US" sz="105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같음</a:t>
            </a:r>
            <a:endParaRPr lang="en-US" sz="105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tx1">
                  <a:alpha val="7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DF945E1-EA2E-4781-94ED-CAEB2492FD70}"/>
              </a:ext>
            </a:extLst>
          </p:cNvPr>
          <p:cNvSpPr txBox="1"/>
          <p:nvPr/>
        </p:nvSpPr>
        <p:spPr>
          <a:xfrm>
            <a:off x="1058836" y="3167657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>
                    <a:alpha val="85000"/>
                  </a:srgb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2</a:t>
            </a:r>
            <a:endParaRPr lang="en-US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CA9C64">
                  <a:alpha val="85000"/>
                </a:srgb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6E1994A-EF6B-470D-ABE6-010B18B40C77}"/>
              </a:ext>
            </a:extLst>
          </p:cNvPr>
          <p:cNvSpPr txBox="1"/>
          <p:nvPr/>
        </p:nvSpPr>
        <p:spPr>
          <a:xfrm>
            <a:off x="1539920" y="4751045"/>
            <a:ext cx="1021433" cy="520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세번째 목차</a:t>
            </a: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도</a:t>
            </a:r>
            <a:endParaRPr lang="en-US" altLang="ko-KR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20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적어줄게요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FAF1553-12EE-47D5-9ACD-FDC3AD7AB903}"/>
              </a:ext>
            </a:extLst>
          </p:cNvPr>
          <p:cNvSpPr txBox="1"/>
          <p:nvPr/>
        </p:nvSpPr>
        <p:spPr>
          <a:xfrm>
            <a:off x="1539920" y="5271124"/>
            <a:ext cx="2036135" cy="4666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05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부제를 적어주면 좋아용 근데 부제를</a:t>
            </a:r>
            <a:endParaRPr lang="en-US" altLang="ko-KR" sz="105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tx1">
                  <a:alpha val="7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05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적는게 요즘 거의 없지 않나</a:t>
            </a:r>
            <a:endParaRPr lang="en-US" sz="105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tx1">
                  <a:alpha val="7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5445CAA-206C-498D-8365-14E3B89958A4}"/>
              </a:ext>
            </a:extLst>
          </p:cNvPr>
          <p:cNvSpPr txBox="1"/>
          <p:nvPr/>
        </p:nvSpPr>
        <p:spPr>
          <a:xfrm>
            <a:off x="1058836" y="4751259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>
                    <a:alpha val="85000"/>
                  </a:srgb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3</a:t>
            </a:r>
            <a:endParaRPr lang="en-US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CA9C64">
                  <a:alpha val="85000"/>
                </a:srgb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EB937A8D-5CA4-4992-A01D-E236192B6226}"/>
              </a:ext>
            </a:extLst>
          </p:cNvPr>
          <p:cNvCxnSpPr>
            <a:cxnSpLocks/>
          </p:cNvCxnSpPr>
          <p:nvPr/>
        </p:nvCxnSpPr>
        <p:spPr>
          <a:xfrm>
            <a:off x="1138401" y="2787832"/>
            <a:ext cx="2519199" cy="0"/>
          </a:xfrm>
          <a:prstGeom prst="line">
            <a:avLst/>
          </a:prstGeom>
          <a:ln w="6350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2F22619E-5CC3-4921-9129-05D4E36534FA}"/>
              </a:ext>
            </a:extLst>
          </p:cNvPr>
          <p:cNvCxnSpPr>
            <a:cxnSpLocks/>
          </p:cNvCxnSpPr>
          <p:nvPr/>
        </p:nvCxnSpPr>
        <p:spPr>
          <a:xfrm>
            <a:off x="1138401" y="4371435"/>
            <a:ext cx="2519199" cy="0"/>
          </a:xfrm>
          <a:prstGeom prst="line">
            <a:avLst/>
          </a:prstGeom>
          <a:ln w="6350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755E36E3-4CAC-4907-AB6A-F0CE4A5D54B4}"/>
              </a:ext>
            </a:extLst>
          </p:cNvPr>
          <p:cNvCxnSpPr>
            <a:cxnSpLocks/>
          </p:cNvCxnSpPr>
          <p:nvPr/>
        </p:nvCxnSpPr>
        <p:spPr>
          <a:xfrm>
            <a:off x="1138401" y="5955037"/>
            <a:ext cx="2519199" cy="0"/>
          </a:xfrm>
          <a:prstGeom prst="line">
            <a:avLst/>
          </a:prstGeom>
          <a:ln w="6350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9114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B48D5461-79F0-46F9-9D6E-640E38A6CA14}"/>
              </a:ext>
            </a:extLst>
          </p:cNvPr>
          <p:cNvSpPr/>
          <p:nvPr/>
        </p:nvSpPr>
        <p:spPr>
          <a:xfrm>
            <a:off x="1058836" y="2097072"/>
            <a:ext cx="2327576" cy="2327576"/>
          </a:xfrm>
          <a:prstGeom prst="ellipse">
            <a:avLst/>
          </a:prstGeom>
          <a:solidFill>
            <a:srgbClr val="31354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2AF89F06-D16E-4A30-AF52-7A30E592DA31}"/>
              </a:ext>
            </a:extLst>
          </p:cNvPr>
          <p:cNvSpPr/>
          <p:nvPr/>
        </p:nvSpPr>
        <p:spPr>
          <a:xfrm>
            <a:off x="3196524" y="2097072"/>
            <a:ext cx="2327576" cy="2327576"/>
          </a:xfrm>
          <a:prstGeom prst="ellipse">
            <a:avLst/>
          </a:prstGeom>
          <a:solidFill>
            <a:srgbClr val="31354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9DE8C2C-7103-4948-BAAE-28C3BDE1C9BD}"/>
              </a:ext>
            </a:extLst>
          </p:cNvPr>
          <p:cNvSpPr/>
          <p:nvPr/>
        </p:nvSpPr>
        <p:spPr>
          <a:xfrm>
            <a:off x="9410700" y="-800100"/>
            <a:ext cx="419100" cy="419100"/>
          </a:xfrm>
          <a:prstGeom prst="rect">
            <a:avLst/>
          </a:prstGeom>
          <a:solidFill>
            <a:srgbClr val="F8F9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3414D48-B48C-4501-86F0-B26AA4F7A5B5}"/>
              </a:ext>
            </a:extLst>
          </p:cNvPr>
          <p:cNvSpPr/>
          <p:nvPr/>
        </p:nvSpPr>
        <p:spPr>
          <a:xfrm>
            <a:off x="10198100" y="-800100"/>
            <a:ext cx="419100" cy="419100"/>
          </a:xfrm>
          <a:prstGeom prst="rect">
            <a:avLst/>
          </a:prstGeom>
          <a:solidFill>
            <a:srgbClr val="D5B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6EC5F64-FA2D-4F0B-842A-BE3C11173CCA}"/>
              </a:ext>
            </a:extLst>
          </p:cNvPr>
          <p:cNvSpPr/>
          <p:nvPr/>
        </p:nvSpPr>
        <p:spPr>
          <a:xfrm>
            <a:off x="10985500" y="-800100"/>
            <a:ext cx="419100" cy="419100"/>
          </a:xfrm>
          <a:prstGeom prst="rect">
            <a:avLst/>
          </a:prstGeom>
          <a:solidFill>
            <a:srgbClr val="667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AE582DC-2770-4E41-963F-DE929E0BE66C}"/>
              </a:ext>
            </a:extLst>
          </p:cNvPr>
          <p:cNvSpPr/>
          <p:nvPr/>
        </p:nvSpPr>
        <p:spPr>
          <a:xfrm>
            <a:off x="11772900" y="-800100"/>
            <a:ext cx="419100" cy="419100"/>
          </a:xfrm>
          <a:prstGeom prst="rect">
            <a:avLst/>
          </a:prstGeom>
          <a:solidFill>
            <a:srgbClr val="313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D6C112E-1567-4878-A170-0ED81BF93414}"/>
              </a:ext>
            </a:extLst>
          </p:cNvPr>
          <p:cNvSpPr txBox="1"/>
          <p:nvPr/>
        </p:nvSpPr>
        <p:spPr>
          <a:xfrm>
            <a:off x="1058836" y="1046027"/>
            <a:ext cx="4293163" cy="4220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ko-KR" altLang="en-US" sz="20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사업 아이템</a:t>
            </a:r>
            <a:r>
              <a:rPr lang="ko-KR" altLang="en-US" sz="20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에 대한 분석을 해보겠습니다</a:t>
            </a:r>
            <a:endParaRPr lang="en-US" sz="20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46956213-1072-40E0-97AE-3F72DA3DB81C}"/>
              </a:ext>
            </a:extLst>
          </p:cNvPr>
          <p:cNvCxnSpPr>
            <a:cxnSpLocks/>
          </p:cNvCxnSpPr>
          <p:nvPr/>
        </p:nvCxnSpPr>
        <p:spPr>
          <a:xfrm>
            <a:off x="1643031" y="843332"/>
            <a:ext cx="804699" cy="0"/>
          </a:xfrm>
          <a:prstGeom prst="line">
            <a:avLst/>
          </a:prstGeom>
          <a:ln w="44450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B0CF4D7-6B99-4797-AD21-0B25469C35C3}"/>
              </a:ext>
            </a:extLst>
          </p:cNvPr>
          <p:cNvSpPr txBox="1"/>
          <p:nvPr/>
        </p:nvSpPr>
        <p:spPr>
          <a:xfrm>
            <a:off x="1058836" y="648792"/>
            <a:ext cx="453970" cy="389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ko-KR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01</a:t>
            </a:r>
            <a:endParaRPr lang="en-US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D75FF9E-B6EA-4F90-8D9D-7A69B222B536}"/>
              </a:ext>
            </a:extLst>
          </p:cNvPr>
          <p:cNvSpPr txBox="1"/>
          <p:nvPr/>
        </p:nvSpPr>
        <p:spPr>
          <a:xfrm>
            <a:off x="1058836" y="1468066"/>
            <a:ext cx="38186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 </a:t>
            </a: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사업 아이템을 진행해도 되는지에 대한 시장 분석을 </a:t>
            </a:r>
            <a:r>
              <a:rPr lang="ko-KR" altLang="en-US" sz="120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해볼게요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778B43-12B7-4509-BE17-652740B83328}"/>
              </a:ext>
            </a:extLst>
          </p:cNvPr>
          <p:cNvSpPr txBox="1"/>
          <p:nvPr/>
        </p:nvSpPr>
        <p:spPr>
          <a:xfrm>
            <a:off x="1743968" y="2890021"/>
            <a:ext cx="957313" cy="7416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Friendly</a:t>
            </a:r>
          </a:p>
          <a:p>
            <a:pPr algn="ctr">
              <a:lnSpc>
                <a:spcPct val="120000"/>
              </a:lnSpc>
            </a:pPr>
            <a:r>
              <a:rPr lang="en-US" sz="12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&amp;</a:t>
            </a:r>
          </a:p>
          <a:p>
            <a:pPr algn="ctr">
              <a:lnSpc>
                <a:spcPct val="120000"/>
              </a:lnSpc>
            </a:pPr>
            <a:r>
              <a:rPr lang="en-US" sz="12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Keywords</a:t>
            </a: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FEF89117-F91E-4831-A74B-791639A016A4}"/>
              </a:ext>
            </a:extLst>
          </p:cNvPr>
          <p:cNvSpPr/>
          <p:nvPr/>
        </p:nvSpPr>
        <p:spPr>
          <a:xfrm>
            <a:off x="8808737" y="2097072"/>
            <a:ext cx="2327576" cy="2327576"/>
          </a:xfrm>
          <a:prstGeom prst="ellipse">
            <a:avLst/>
          </a:prstGeom>
          <a:solidFill>
            <a:srgbClr val="313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F729218-6694-42D0-B89A-1542DC2C46D0}"/>
              </a:ext>
            </a:extLst>
          </p:cNvPr>
          <p:cNvGrpSpPr/>
          <p:nvPr/>
        </p:nvGrpSpPr>
        <p:grpSpPr>
          <a:xfrm>
            <a:off x="6238548" y="3165928"/>
            <a:ext cx="1855742" cy="187483"/>
            <a:chOff x="6238548" y="3165928"/>
            <a:chExt cx="1855742" cy="187483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8D31BBCA-180F-4784-A448-717C081D3033}"/>
                </a:ext>
              </a:extLst>
            </p:cNvPr>
            <p:cNvCxnSpPr>
              <a:cxnSpLocks/>
            </p:cNvCxnSpPr>
            <p:nvPr/>
          </p:nvCxnSpPr>
          <p:spPr>
            <a:xfrm>
              <a:off x="6238548" y="3353411"/>
              <a:ext cx="1855742" cy="0"/>
            </a:xfrm>
            <a:prstGeom prst="line">
              <a:avLst/>
            </a:prstGeom>
            <a:ln w="22225" cap="rnd">
              <a:solidFill>
                <a:srgbClr val="3135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0D2921B6-E1EE-4129-9967-CCD429692DDE}"/>
                </a:ext>
              </a:extLst>
            </p:cNvPr>
            <p:cNvCxnSpPr>
              <a:cxnSpLocks/>
            </p:cNvCxnSpPr>
            <p:nvPr/>
          </p:nvCxnSpPr>
          <p:spPr>
            <a:xfrm>
              <a:off x="7933407" y="3165928"/>
              <a:ext cx="160883" cy="185102"/>
            </a:xfrm>
            <a:prstGeom prst="line">
              <a:avLst/>
            </a:prstGeom>
            <a:ln w="22225" cap="rnd">
              <a:solidFill>
                <a:srgbClr val="3135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158B055F-C1BA-4E17-BA2A-8A21C704FEB7}"/>
              </a:ext>
            </a:extLst>
          </p:cNvPr>
          <p:cNvSpPr txBox="1"/>
          <p:nvPr/>
        </p:nvSpPr>
        <p:spPr>
          <a:xfrm>
            <a:off x="3713340" y="3000821"/>
            <a:ext cx="1293944" cy="520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Nomain</a:t>
            </a:r>
            <a:endParaRPr lang="en-US" sz="12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bg1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  <a:p>
            <a:pPr algn="ctr">
              <a:lnSpc>
                <a:spcPct val="120000"/>
              </a:lnSpc>
            </a:pPr>
            <a:r>
              <a:rPr lang="en-US" sz="12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Endless Vision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4E2CA9A-A824-4300-A3DE-CC86E4376003}"/>
              </a:ext>
            </a:extLst>
          </p:cNvPr>
          <p:cNvSpPr txBox="1"/>
          <p:nvPr/>
        </p:nvSpPr>
        <p:spPr>
          <a:xfrm>
            <a:off x="9393585" y="2890021"/>
            <a:ext cx="1157881" cy="7416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Professional</a:t>
            </a:r>
          </a:p>
          <a:p>
            <a:pPr algn="ctr">
              <a:lnSpc>
                <a:spcPct val="120000"/>
              </a:lnSpc>
            </a:pPr>
            <a:r>
              <a:rPr lang="en-US" sz="12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&amp;</a:t>
            </a:r>
          </a:p>
          <a:p>
            <a:pPr algn="ctr">
              <a:lnSpc>
                <a:spcPct val="120000"/>
              </a:lnSpc>
            </a:pPr>
            <a:r>
              <a:rPr lang="en-US" sz="12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Friendly</a:t>
            </a: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FD7FFA1D-FB00-4C8A-9937-DA36C43FC753}"/>
              </a:ext>
            </a:extLst>
          </p:cNvPr>
          <p:cNvCxnSpPr/>
          <p:nvPr/>
        </p:nvCxnSpPr>
        <p:spPr>
          <a:xfrm>
            <a:off x="1058836" y="5328397"/>
            <a:ext cx="10077477" cy="0"/>
          </a:xfrm>
          <a:prstGeom prst="line">
            <a:avLst/>
          </a:prstGeom>
          <a:ln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4B0D118C-36A2-4A06-92B9-451C05F11C5C}"/>
              </a:ext>
            </a:extLst>
          </p:cNvPr>
          <p:cNvSpPr txBox="1"/>
          <p:nvPr/>
        </p:nvSpPr>
        <p:spPr>
          <a:xfrm>
            <a:off x="970045" y="5546578"/>
            <a:ext cx="12520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PROJECT GOAL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5F9A1D6-B86A-4B56-8A3B-289C7BAF09A1}"/>
              </a:ext>
            </a:extLst>
          </p:cNvPr>
          <p:cNvSpPr txBox="1"/>
          <p:nvPr/>
        </p:nvSpPr>
        <p:spPr>
          <a:xfrm>
            <a:off x="5247339" y="5546578"/>
            <a:ext cx="6045245" cy="4666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200" spc="-5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기존의 컨셉을 딱 바꿔서 프리미엄과 친숙한 이미지로 바꾸는게 참 </a:t>
            </a:r>
            <a:r>
              <a:rPr lang="ko-KR" altLang="en-US" sz="1050" dirty="0" err="1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좋을듯</a:t>
            </a: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합니다 그래서 이거를 딱 목표를 </a:t>
            </a:r>
            <a:r>
              <a:rPr lang="ko-KR" altLang="en-US" sz="1050" dirty="0" err="1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잡아놓고</a:t>
            </a:r>
            <a:endParaRPr lang="en-US" altLang="ko-KR" sz="1050" dirty="0">
              <a:solidFill>
                <a:schemeClr val="tx1">
                  <a:alpha val="8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전반적으로 사업 전략을 세운다음에 </a:t>
            </a:r>
            <a:r>
              <a:rPr lang="en-US" altLang="ko-KR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UX </a:t>
            </a: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디자인과  </a:t>
            </a:r>
            <a:r>
              <a:rPr lang="en-US" altLang="ko-KR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UI</a:t>
            </a: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디자인을 시작하고 </a:t>
            </a:r>
            <a:r>
              <a:rPr lang="ko-KR" altLang="en-US" sz="1050" dirty="0" err="1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스켓치로</a:t>
            </a: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프로토타입을 만들어냅니다</a:t>
            </a:r>
            <a:r>
              <a:rPr lang="en-US" altLang="ko-KR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.</a:t>
            </a:r>
            <a:endParaRPr lang="en-US" sz="1050" dirty="0">
              <a:solidFill>
                <a:schemeClr val="tx1">
                  <a:alpha val="8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24EC1B6-22BF-4EB9-8485-5DD1FDC7E675}"/>
              </a:ext>
            </a:extLst>
          </p:cNvPr>
          <p:cNvSpPr txBox="1"/>
          <p:nvPr/>
        </p:nvSpPr>
        <p:spPr>
          <a:xfrm>
            <a:off x="1779234" y="4599260"/>
            <a:ext cx="8867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기존 시장의</a:t>
            </a:r>
            <a:endParaRPr lang="en-US" altLang="ko-KR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ctr"/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이미지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E70D33A-D852-48B6-A769-526894905023}"/>
              </a:ext>
            </a:extLst>
          </p:cNvPr>
          <p:cNvSpPr txBox="1"/>
          <p:nvPr/>
        </p:nvSpPr>
        <p:spPr>
          <a:xfrm>
            <a:off x="3931349" y="4573169"/>
            <a:ext cx="857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시장에서의</a:t>
            </a:r>
            <a:endParaRPr lang="en-US" altLang="ko-KR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ctr"/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한계점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625A588-B2FB-4947-B6DF-D1B4432677A0}"/>
              </a:ext>
            </a:extLst>
          </p:cNvPr>
          <p:cNvSpPr txBox="1"/>
          <p:nvPr/>
        </p:nvSpPr>
        <p:spPr>
          <a:xfrm>
            <a:off x="9529135" y="4573169"/>
            <a:ext cx="8867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시장에서의</a:t>
            </a:r>
            <a:endParaRPr lang="en-US" altLang="ko-KR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ctr"/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목표 키워드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8862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9DE8C2C-7103-4948-BAAE-28C3BDE1C9BD}"/>
              </a:ext>
            </a:extLst>
          </p:cNvPr>
          <p:cNvSpPr/>
          <p:nvPr/>
        </p:nvSpPr>
        <p:spPr>
          <a:xfrm>
            <a:off x="9410700" y="-800100"/>
            <a:ext cx="419100" cy="419100"/>
          </a:xfrm>
          <a:prstGeom prst="rect">
            <a:avLst/>
          </a:prstGeom>
          <a:solidFill>
            <a:srgbClr val="F8F9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3414D48-B48C-4501-86F0-B26AA4F7A5B5}"/>
              </a:ext>
            </a:extLst>
          </p:cNvPr>
          <p:cNvSpPr/>
          <p:nvPr/>
        </p:nvSpPr>
        <p:spPr>
          <a:xfrm>
            <a:off x="10198100" y="-800100"/>
            <a:ext cx="419100" cy="419100"/>
          </a:xfrm>
          <a:prstGeom prst="rect">
            <a:avLst/>
          </a:prstGeom>
          <a:solidFill>
            <a:srgbClr val="D5B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6EC5F64-FA2D-4F0B-842A-BE3C11173CCA}"/>
              </a:ext>
            </a:extLst>
          </p:cNvPr>
          <p:cNvSpPr/>
          <p:nvPr/>
        </p:nvSpPr>
        <p:spPr>
          <a:xfrm>
            <a:off x="10985500" y="-800100"/>
            <a:ext cx="419100" cy="419100"/>
          </a:xfrm>
          <a:prstGeom prst="rect">
            <a:avLst/>
          </a:prstGeom>
          <a:solidFill>
            <a:srgbClr val="667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AE582DC-2770-4E41-963F-DE929E0BE66C}"/>
              </a:ext>
            </a:extLst>
          </p:cNvPr>
          <p:cNvSpPr/>
          <p:nvPr/>
        </p:nvSpPr>
        <p:spPr>
          <a:xfrm>
            <a:off x="11772900" y="-800100"/>
            <a:ext cx="419100" cy="419100"/>
          </a:xfrm>
          <a:prstGeom prst="rect">
            <a:avLst/>
          </a:prstGeom>
          <a:solidFill>
            <a:srgbClr val="313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D6C112E-1567-4878-A170-0ED81BF93414}"/>
              </a:ext>
            </a:extLst>
          </p:cNvPr>
          <p:cNvSpPr txBox="1"/>
          <p:nvPr/>
        </p:nvSpPr>
        <p:spPr>
          <a:xfrm>
            <a:off x="1058836" y="1046027"/>
            <a:ext cx="4293163" cy="4220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ko-KR" altLang="en-US" sz="20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사업 아이템</a:t>
            </a:r>
            <a:r>
              <a:rPr lang="ko-KR" altLang="en-US" sz="20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에 대한 기획을 해보겠습니다</a:t>
            </a:r>
            <a:endParaRPr lang="en-US" sz="20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46956213-1072-40E0-97AE-3F72DA3DB81C}"/>
              </a:ext>
            </a:extLst>
          </p:cNvPr>
          <p:cNvCxnSpPr>
            <a:cxnSpLocks/>
          </p:cNvCxnSpPr>
          <p:nvPr/>
        </p:nvCxnSpPr>
        <p:spPr>
          <a:xfrm>
            <a:off x="1643031" y="843332"/>
            <a:ext cx="804699" cy="0"/>
          </a:xfrm>
          <a:prstGeom prst="line">
            <a:avLst/>
          </a:prstGeom>
          <a:ln w="44450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B0CF4D7-6B99-4797-AD21-0B25469C35C3}"/>
              </a:ext>
            </a:extLst>
          </p:cNvPr>
          <p:cNvSpPr txBox="1"/>
          <p:nvPr/>
        </p:nvSpPr>
        <p:spPr>
          <a:xfrm>
            <a:off x="1058836" y="648792"/>
            <a:ext cx="453970" cy="389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ko-KR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02</a:t>
            </a:r>
            <a:endParaRPr lang="en-US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D75FF9E-B6EA-4F90-8D9D-7A69B222B536}"/>
              </a:ext>
            </a:extLst>
          </p:cNvPr>
          <p:cNvSpPr txBox="1"/>
          <p:nvPr/>
        </p:nvSpPr>
        <p:spPr>
          <a:xfrm>
            <a:off x="1058836" y="1468066"/>
            <a:ext cx="38186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 </a:t>
            </a: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사업 아이템을 진행해도 되는지에 대한 시장 분석을 </a:t>
            </a:r>
            <a:r>
              <a:rPr lang="ko-KR" altLang="en-US" sz="120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해볼게요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7D11EAD8-6581-45BF-81DE-EC15BC7C0353}"/>
              </a:ext>
            </a:extLst>
          </p:cNvPr>
          <p:cNvCxnSpPr>
            <a:cxnSpLocks/>
          </p:cNvCxnSpPr>
          <p:nvPr/>
        </p:nvCxnSpPr>
        <p:spPr>
          <a:xfrm>
            <a:off x="1058836" y="2110421"/>
            <a:ext cx="1909337" cy="0"/>
          </a:xfrm>
          <a:prstGeom prst="line">
            <a:avLst/>
          </a:prstGeom>
          <a:ln w="25400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1BD79348-717D-4B13-93A5-7D661AEA1463}"/>
              </a:ext>
            </a:extLst>
          </p:cNvPr>
          <p:cNvCxnSpPr>
            <a:cxnSpLocks/>
          </p:cNvCxnSpPr>
          <p:nvPr/>
        </p:nvCxnSpPr>
        <p:spPr>
          <a:xfrm>
            <a:off x="4221624" y="2110421"/>
            <a:ext cx="3485311" cy="0"/>
          </a:xfrm>
          <a:prstGeom prst="line">
            <a:avLst/>
          </a:prstGeom>
          <a:ln w="25400">
            <a:solidFill>
              <a:srgbClr val="6673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C2ABC179-B293-4B22-8396-CB8FA09DCE4D}"/>
              </a:ext>
            </a:extLst>
          </p:cNvPr>
          <p:cNvCxnSpPr>
            <a:cxnSpLocks/>
          </p:cNvCxnSpPr>
          <p:nvPr/>
        </p:nvCxnSpPr>
        <p:spPr>
          <a:xfrm>
            <a:off x="9049233" y="2110421"/>
            <a:ext cx="2087080" cy="0"/>
          </a:xfrm>
          <a:prstGeom prst="line">
            <a:avLst/>
          </a:prstGeom>
          <a:ln w="25400">
            <a:solidFill>
              <a:srgbClr val="CA9C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2D8B9B65-4E8C-4B35-BB86-7B4263703C8D}"/>
              </a:ext>
            </a:extLst>
          </p:cNvPr>
          <p:cNvSpPr txBox="1"/>
          <p:nvPr/>
        </p:nvSpPr>
        <p:spPr>
          <a:xfrm>
            <a:off x="961551" y="2167104"/>
            <a:ext cx="2016899" cy="2737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sz="1100" spc="-2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New Business Project </a:t>
            </a:r>
            <a:r>
              <a:rPr lang="en-US" sz="1100" spc="-2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Plan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42B3798-B886-4D29-9202-19070D89D35A}"/>
              </a:ext>
            </a:extLst>
          </p:cNvPr>
          <p:cNvSpPr txBox="1"/>
          <p:nvPr/>
        </p:nvSpPr>
        <p:spPr>
          <a:xfrm>
            <a:off x="961551" y="2412840"/>
            <a:ext cx="13468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spc="-5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신사업 프로젝트 플랜</a:t>
            </a:r>
            <a:endParaRPr lang="en-US" sz="11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3FCD394-29D1-4729-A091-DA0A9C0F8292}"/>
              </a:ext>
            </a:extLst>
          </p:cNvPr>
          <p:cNvSpPr txBox="1"/>
          <p:nvPr/>
        </p:nvSpPr>
        <p:spPr>
          <a:xfrm>
            <a:off x="4133981" y="2167104"/>
            <a:ext cx="2039982" cy="2737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sz="1100" spc="-2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667383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UI/UX Design Plan Schedule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6BB69C9-372A-4D03-BCE9-7586C87C25C9}"/>
              </a:ext>
            </a:extLst>
          </p:cNvPr>
          <p:cNvSpPr txBox="1"/>
          <p:nvPr/>
        </p:nvSpPr>
        <p:spPr>
          <a:xfrm>
            <a:off x="4133981" y="2412840"/>
            <a:ext cx="18678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667383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신사업 </a:t>
            </a:r>
            <a:r>
              <a:rPr lang="en-US" altLang="ko-KR" sz="11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667383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UI/UX </a:t>
            </a:r>
            <a:r>
              <a:rPr lang="ko-KR" altLang="en-US" sz="11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667383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디자인 플랜 일정</a:t>
            </a:r>
            <a:endParaRPr lang="en-US" sz="11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667383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C1881B8-409C-4948-8F9E-34941646D7D9}"/>
              </a:ext>
            </a:extLst>
          </p:cNvPr>
          <p:cNvSpPr txBox="1"/>
          <p:nvPr/>
        </p:nvSpPr>
        <p:spPr>
          <a:xfrm>
            <a:off x="8950108" y="2167104"/>
            <a:ext cx="2063385" cy="2737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sz="1100" spc="-2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Marketing Brand Promotion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38570A1-8591-42D0-97E9-CA526B8EDC68}"/>
              </a:ext>
            </a:extLst>
          </p:cNvPr>
          <p:cNvSpPr txBox="1"/>
          <p:nvPr/>
        </p:nvSpPr>
        <p:spPr>
          <a:xfrm>
            <a:off x="8950108" y="2412840"/>
            <a:ext cx="16193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spc="-5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브랜드 프로모션 홍보 기획</a:t>
            </a:r>
            <a:endParaRPr lang="en-US" sz="11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CA9C64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2A137B50-B326-4466-9A47-77C36EFDDDF6}"/>
              </a:ext>
            </a:extLst>
          </p:cNvPr>
          <p:cNvSpPr/>
          <p:nvPr/>
        </p:nvSpPr>
        <p:spPr>
          <a:xfrm>
            <a:off x="1055688" y="3148259"/>
            <a:ext cx="2016900" cy="2016900"/>
          </a:xfrm>
          <a:prstGeom prst="ellipse">
            <a:avLst/>
          </a:prstGeom>
          <a:solidFill>
            <a:srgbClr val="313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752019E7-F4F6-4EA9-9D32-B3F86ECE12DD}"/>
              </a:ext>
            </a:extLst>
          </p:cNvPr>
          <p:cNvSpPr/>
          <p:nvPr/>
        </p:nvSpPr>
        <p:spPr>
          <a:xfrm>
            <a:off x="4075165" y="3148259"/>
            <a:ext cx="2016900" cy="2016900"/>
          </a:xfrm>
          <a:prstGeom prst="ellipse">
            <a:avLst/>
          </a:prstGeom>
          <a:solidFill>
            <a:srgbClr val="667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1F135530-495E-4C1F-8170-C7448A73A082}"/>
              </a:ext>
            </a:extLst>
          </p:cNvPr>
          <p:cNvSpPr/>
          <p:nvPr/>
        </p:nvSpPr>
        <p:spPr>
          <a:xfrm>
            <a:off x="5836493" y="3148259"/>
            <a:ext cx="2016900" cy="2016900"/>
          </a:xfrm>
          <a:prstGeom prst="ellipse">
            <a:avLst/>
          </a:prstGeom>
          <a:solidFill>
            <a:srgbClr val="667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4471D5BE-9170-4690-ABD0-44C7F6D53B37}"/>
              </a:ext>
            </a:extLst>
          </p:cNvPr>
          <p:cNvSpPr/>
          <p:nvPr/>
        </p:nvSpPr>
        <p:spPr>
          <a:xfrm>
            <a:off x="9084323" y="3148259"/>
            <a:ext cx="2016900" cy="2016900"/>
          </a:xfrm>
          <a:prstGeom prst="ellipse">
            <a:avLst/>
          </a:prstGeom>
          <a:solidFill>
            <a:srgbClr val="CA9C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7626227-4CDD-48C3-9E15-229EBC1A5A77}"/>
              </a:ext>
            </a:extLst>
          </p:cNvPr>
          <p:cNvSpPr txBox="1"/>
          <p:nvPr/>
        </p:nvSpPr>
        <p:spPr>
          <a:xfrm>
            <a:off x="1623152" y="4007469"/>
            <a:ext cx="881973" cy="298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Planning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5FD296A-3B5A-482B-BED8-91BAF7E3FB33}"/>
              </a:ext>
            </a:extLst>
          </p:cNvPr>
          <p:cNvSpPr txBox="1"/>
          <p:nvPr/>
        </p:nvSpPr>
        <p:spPr>
          <a:xfrm>
            <a:off x="4642629" y="3896670"/>
            <a:ext cx="881973" cy="520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UX</a:t>
            </a:r>
          </a:p>
          <a:p>
            <a:pPr algn="ctr">
              <a:lnSpc>
                <a:spcPct val="120000"/>
              </a:lnSpc>
            </a:pPr>
            <a:r>
              <a:rPr lang="en-US" sz="12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Planning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F79BB27-2C88-4FA4-BD45-21E252968A06}"/>
              </a:ext>
            </a:extLst>
          </p:cNvPr>
          <p:cNvSpPr txBox="1"/>
          <p:nvPr/>
        </p:nvSpPr>
        <p:spPr>
          <a:xfrm>
            <a:off x="6488916" y="3896670"/>
            <a:ext cx="712054" cy="520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UI</a:t>
            </a:r>
          </a:p>
          <a:p>
            <a:pPr algn="ctr">
              <a:lnSpc>
                <a:spcPct val="120000"/>
              </a:lnSpc>
            </a:pPr>
            <a:r>
              <a:rPr lang="en-US" sz="12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Design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F18CE9D-A13C-4959-B450-3962D265C113}"/>
              </a:ext>
            </a:extLst>
          </p:cNvPr>
          <p:cNvSpPr txBox="1"/>
          <p:nvPr/>
        </p:nvSpPr>
        <p:spPr>
          <a:xfrm>
            <a:off x="9582249" y="3896670"/>
            <a:ext cx="1021049" cy="520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Brand</a:t>
            </a:r>
          </a:p>
          <a:p>
            <a:pPr algn="ctr">
              <a:lnSpc>
                <a:spcPct val="120000"/>
              </a:lnSpc>
            </a:pPr>
            <a:r>
              <a:rPr lang="en-US" sz="12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Promotion</a:t>
            </a: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5F8C9EA2-7146-4CF5-B2B3-AF90B82E8CEC}"/>
              </a:ext>
            </a:extLst>
          </p:cNvPr>
          <p:cNvCxnSpPr>
            <a:cxnSpLocks/>
          </p:cNvCxnSpPr>
          <p:nvPr/>
        </p:nvCxnSpPr>
        <p:spPr>
          <a:xfrm>
            <a:off x="3403329" y="4207557"/>
            <a:ext cx="341095" cy="0"/>
          </a:xfrm>
          <a:prstGeom prst="line">
            <a:avLst/>
          </a:prstGeom>
          <a:ln w="22225" cap="rnd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545F57BB-661F-40E7-B3A8-82F7CF36BC43}"/>
              </a:ext>
            </a:extLst>
          </p:cNvPr>
          <p:cNvCxnSpPr>
            <a:cxnSpLocks/>
          </p:cNvCxnSpPr>
          <p:nvPr/>
        </p:nvCxnSpPr>
        <p:spPr>
          <a:xfrm>
            <a:off x="3631305" y="4105862"/>
            <a:ext cx="113119" cy="99314"/>
          </a:xfrm>
          <a:prstGeom prst="line">
            <a:avLst/>
          </a:prstGeom>
          <a:ln w="22225" cap="rnd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1874B30C-0CD4-45BE-9517-F2DC0B27CFD6}"/>
              </a:ext>
            </a:extLst>
          </p:cNvPr>
          <p:cNvCxnSpPr>
            <a:cxnSpLocks/>
          </p:cNvCxnSpPr>
          <p:nvPr/>
        </p:nvCxnSpPr>
        <p:spPr>
          <a:xfrm>
            <a:off x="8298310" y="4207557"/>
            <a:ext cx="341095" cy="0"/>
          </a:xfrm>
          <a:prstGeom prst="line">
            <a:avLst/>
          </a:prstGeom>
          <a:ln w="22225" cap="rnd">
            <a:solidFill>
              <a:srgbClr val="6673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C56F70E8-0CA1-4620-8E16-8B93DE12C550}"/>
              </a:ext>
            </a:extLst>
          </p:cNvPr>
          <p:cNvCxnSpPr>
            <a:cxnSpLocks/>
          </p:cNvCxnSpPr>
          <p:nvPr/>
        </p:nvCxnSpPr>
        <p:spPr>
          <a:xfrm>
            <a:off x="8526286" y="4105862"/>
            <a:ext cx="113119" cy="99314"/>
          </a:xfrm>
          <a:prstGeom prst="line">
            <a:avLst/>
          </a:prstGeom>
          <a:ln w="22225" cap="rnd">
            <a:solidFill>
              <a:srgbClr val="6673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CB0881D3-7BD0-475B-B972-A3E14EF231A2}"/>
              </a:ext>
            </a:extLst>
          </p:cNvPr>
          <p:cNvSpPr txBox="1"/>
          <p:nvPr/>
        </p:nvSpPr>
        <p:spPr>
          <a:xfrm>
            <a:off x="990579" y="5569759"/>
            <a:ext cx="9701695" cy="4666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200" spc="-5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기존의 컨셉을 딱 바꿔서 프리미엄과 친숙한 이미지로 바꾸는게 참 </a:t>
            </a:r>
            <a:r>
              <a:rPr lang="ko-KR" altLang="en-US" sz="1050" dirty="0" err="1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좋을듯</a:t>
            </a: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합니다 그래서 이거를 딱 목표를 </a:t>
            </a:r>
            <a:r>
              <a:rPr lang="ko-KR" altLang="en-US" sz="1050" dirty="0" err="1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잡아놓고</a:t>
            </a:r>
            <a:r>
              <a:rPr lang="en-US" altLang="ko-KR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</a:t>
            </a: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전반적으로 사업 전략을 세운다음에 </a:t>
            </a:r>
            <a:r>
              <a:rPr lang="en-US" altLang="ko-KR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UX </a:t>
            </a: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디자인과  </a:t>
            </a:r>
            <a:r>
              <a:rPr lang="en-US" altLang="ko-KR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UI</a:t>
            </a: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디자인을 시작하고</a:t>
            </a:r>
            <a:endParaRPr lang="en-US" altLang="ko-KR" sz="1050" dirty="0">
              <a:solidFill>
                <a:schemeClr val="tx1">
                  <a:alpha val="8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050" dirty="0" err="1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스켓치로</a:t>
            </a: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프로토타입을 만들어냅니다</a:t>
            </a:r>
            <a:r>
              <a:rPr lang="en-US" altLang="ko-KR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. </a:t>
            </a: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그래서 다양한 프로젝트를 시작할 때의 커리큘럼을 딱 만들고 일의 프로세스를 단순화 시켜버립니다</a:t>
            </a:r>
            <a:r>
              <a:rPr lang="en-US" altLang="ko-KR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.</a:t>
            </a:r>
            <a:endParaRPr lang="en-US" sz="1050" dirty="0">
              <a:solidFill>
                <a:schemeClr val="tx1">
                  <a:alpha val="8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1666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9DE8C2C-7103-4948-BAAE-28C3BDE1C9BD}"/>
              </a:ext>
            </a:extLst>
          </p:cNvPr>
          <p:cNvSpPr/>
          <p:nvPr/>
        </p:nvSpPr>
        <p:spPr>
          <a:xfrm>
            <a:off x="9410700" y="-800100"/>
            <a:ext cx="419100" cy="419100"/>
          </a:xfrm>
          <a:prstGeom prst="rect">
            <a:avLst/>
          </a:prstGeom>
          <a:solidFill>
            <a:srgbClr val="F8F9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3414D48-B48C-4501-86F0-B26AA4F7A5B5}"/>
              </a:ext>
            </a:extLst>
          </p:cNvPr>
          <p:cNvSpPr/>
          <p:nvPr/>
        </p:nvSpPr>
        <p:spPr>
          <a:xfrm>
            <a:off x="10198100" y="-800100"/>
            <a:ext cx="419100" cy="419100"/>
          </a:xfrm>
          <a:prstGeom prst="rect">
            <a:avLst/>
          </a:prstGeom>
          <a:solidFill>
            <a:srgbClr val="D5B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6EC5F64-FA2D-4F0B-842A-BE3C11173CCA}"/>
              </a:ext>
            </a:extLst>
          </p:cNvPr>
          <p:cNvSpPr/>
          <p:nvPr/>
        </p:nvSpPr>
        <p:spPr>
          <a:xfrm>
            <a:off x="10985500" y="-800100"/>
            <a:ext cx="419100" cy="419100"/>
          </a:xfrm>
          <a:prstGeom prst="rect">
            <a:avLst/>
          </a:prstGeom>
          <a:solidFill>
            <a:srgbClr val="667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AE582DC-2770-4E41-963F-DE929E0BE66C}"/>
              </a:ext>
            </a:extLst>
          </p:cNvPr>
          <p:cNvSpPr/>
          <p:nvPr/>
        </p:nvSpPr>
        <p:spPr>
          <a:xfrm>
            <a:off x="11772900" y="-800100"/>
            <a:ext cx="419100" cy="419100"/>
          </a:xfrm>
          <a:prstGeom prst="rect">
            <a:avLst/>
          </a:prstGeom>
          <a:solidFill>
            <a:srgbClr val="313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D6C112E-1567-4878-A170-0ED81BF93414}"/>
              </a:ext>
            </a:extLst>
          </p:cNvPr>
          <p:cNvSpPr txBox="1"/>
          <p:nvPr/>
        </p:nvSpPr>
        <p:spPr>
          <a:xfrm>
            <a:off x="1058836" y="1026977"/>
            <a:ext cx="3323346" cy="805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0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사업 아이템</a:t>
            </a:r>
            <a:r>
              <a:rPr lang="ko-KR" altLang="en-US" sz="20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에 대한 프로모션을</a:t>
            </a:r>
            <a:endParaRPr lang="en-US" altLang="ko-KR" sz="20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0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기획하는 프로젝트</a:t>
            </a:r>
            <a:endParaRPr lang="en-US" sz="20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46956213-1072-40E0-97AE-3F72DA3DB81C}"/>
              </a:ext>
            </a:extLst>
          </p:cNvPr>
          <p:cNvCxnSpPr>
            <a:cxnSpLocks/>
          </p:cNvCxnSpPr>
          <p:nvPr/>
        </p:nvCxnSpPr>
        <p:spPr>
          <a:xfrm>
            <a:off x="1643031" y="843332"/>
            <a:ext cx="804699" cy="0"/>
          </a:xfrm>
          <a:prstGeom prst="line">
            <a:avLst/>
          </a:prstGeom>
          <a:ln w="44450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B0CF4D7-6B99-4797-AD21-0B25469C35C3}"/>
              </a:ext>
            </a:extLst>
          </p:cNvPr>
          <p:cNvSpPr txBox="1"/>
          <p:nvPr/>
        </p:nvSpPr>
        <p:spPr>
          <a:xfrm>
            <a:off x="1058836" y="648792"/>
            <a:ext cx="453970" cy="389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ko-KR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03</a:t>
            </a:r>
            <a:endParaRPr lang="en-US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D75FF9E-B6EA-4F90-8D9D-7A69B222B536}"/>
              </a:ext>
            </a:extLst>
          </p:cNvPr>
          <p:cNvSpPr txBox="1"/>
          <p:nvPr/>
        </p:nvSpPr>
        <p:spPr>
          <a:xfrm>
            <a:off x="1058836" y="1887657"/>
            <a:ext cx="38186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 </a:t>
            </a: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사업 아이템을 진행해도 되는지에 대한 시장 분석을 </a:t>
            </a:r>
            <a:r>
              <a:rPr lang="ko-KR" altLang="en-US" sz="120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해볼게요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B3DB3588-16FF-406B-B843-CEAB7F436E52}"/>
              </a:ext>
            </a:extLst>
          </p:cNvPr>
          <p:cNvSpPr/>
          <p:nvPr/>
        </p:nvSpPr>
        <p:spPr>
          <a:xfrm>
            <a:off x="6752517" y="1159276"/>
            <a:ext cx="1341241" cy="1172268"/>
          </a:xfrm>
          <a:prstGeom prst="rect">
            <a:avLst/>
          </a:prstGeom>
          <a:solidFill>
            <a:srgbClr val="D5B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B54533C-036C-4E60-9549-FE78D2B71853}"/>
              </a:ext>
            </a:extLst>
          </p:cNvPr>
          <p:cNvSpPr/>
          <p:nvPr/>
        </p:nvSpPr>
        <p:spPr>
          <a:xfrm>
            <a:off x="6752517" y="3503813"/>
            <a:ext cx="1341241" cy="1172268"/>
          </a:xfrm>
          <a:prstGeom prst="rect">
            <a:avLst/>
          </a:prstGeom>
          <a:solidFill>
            <a:srgbClr val="667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51BF6B6F-215A-4D3F-9703-663514AED30A}"/>
              </a:ext>
            </a:extLst>
          </p:cNvPr>
          <p:cNvSpPr/>
          <p:nvPr/>
        </p:nvSpPr>
        <p:spPr>
          <a:xfrm>
            <a:off x="6752517" y="2331544"/>
            <a:ext cx="1341241" cy="1172268"/>
          </a:xfrm>
          <a:prstGeom prst="rect">
            <a:avLst/>
          </a:prstGeom>
          <a:solidFill>
            <a:srgbClr val="313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95456F6A-AB3F-4C91-B1A9-8EA023CA7E6F}"/>
              </a:ext>
            </a:extLst>
          </p:cNvPr>
          <p:cNvSpPr/>
          <p:nvPr/>
        </p:nvSpPr>
        <p:spPr>
          <a:xfrm>
            <a:off x="6752517" y="4676081"/>
            <a:ext cx="1341241" cy="1172268"/>
          </a:xfrm>
          <a:prstGeom prst="rect">
            <a:avLst/>
          </a:prstGeom>
          <a:solidFill>
            <a:srgbClr val="8A96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그래픽 10">
            <a:extLst>
              <a:ext uri="{FF2B5EF4-FFF2-40B4-BE49-F238E27FC236}">
                <a16:creationId xmlns:a16="http://schemas.microsoft.com/office/drawing/2014/main" id="{977E73EA-3AC1-4C11-B721-04D1BF1EDA1A}"/>
              </a:ext>
            </a:extLst>
          </p:cNvPr>
          <p:cNvGrpSpPr/>
          <p:nvPr/>
        </p:nvGrpSpPr>
        <p:grpSpPr>
          <a:xfrm>
            <a:off x="7186980" y="2681521"/>
            <a:ext cx="472314" cy="472314"/>
            <a:chOff x="5971821" y="3856025"/>
            <a:chExt cx="571500" cy="571500"/>
          </a:xfrm>
          <a:solidFill>
            <a:schemeClr val="bg1"/>
          </a:solidFill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1E20BBD4-8EDE-4D9F-8C56-EA4ED0B0AA93}"/>
                </a:ext>
              </a:extLst>
            </p:cNvPr>
            <p:cNvSpPr/>
            <p:nvPr/>
          </p:nvSpPr>
          <p:spPr>
            <a:xfrm>
              <a:off x="5971821" y="3951275"/>
              <a:ext cx="571500" cy="381000"/>
            </a:xfrm>
            <a:custGeom>
              <a:avLst/>
              <a:gdLst>
                <a:gd name="connsiteX0" fmla="*/ 485546 w 571500"/>
                <a:gd name="connsiteY0" fmla="*/ 154248 h 381000"/>
                <a:gd name="connsiteX1" fmla="*/ 324660 w 571500"/>
                <a:gd name="connsiteY1" fmla="*/ 0 h 381000"/>
                <a:gd name="connsiteX2" fmla="*/ 191824 w 571500"/>
                <a:gd name="connsiteY2" fmla="*/ 66751 h 381000"/>
                <a:gd name="connsiteX3" fmla="*/ 189633 w 571500"/>
                <a:gd name="connsiteY3" fmla="*/ 65780 h 381000"/>
                <a:gd name="connsiteX4" fmla="*/ 183880 w 571500"/>
                <a:gd name="connsiteY4" fmla="*/ 63217 h 381000"/>
                <a:gd name="connsiteX5" fmla="*/ 180613 w 571500"/>
                <a:gd name="connsiteY5" fmla="*/ 62017 h 381000"/>
                <a:gd name="connsiteX6" fmla="*/ 174717 w 571500"/>
                <a:gd name="connsiteY6" fmla="*/ 60198 h 381000"/>
                <a:gd name="connsiteX7" fmla="*/ 171431 w 571500"/>
                <a:gd name="connsiteY7" fmla="*/ 59350 h 381000"/>
                <a:gd name="connsiteX8" fmla="*/ 164887 w 571500"/>
                <a:gd name="connsiteY8" fmla="*/ 58160 h 381000"/>
                <a:gd name="connsiteX9" fmla="*/ 162011 w 571500"/>
                <a:gd name="connsiteY9" fmla="*/ 57721 h 381000"/>
                <a:gd name="connsiteX10" fmla="*/ 152400 w 571500"/>
                <a:gd name="connsiteY10" fmla="*/ 57150 h 381000"/>
                <a:gd name="connsiteX11" fmla="*/ 66675 w 571500"/>
                <a:gd name="connsiteY11" fmla="*/ 142875 h 381000"/>
                <a:gd name="connsiteX12" fmla="*/ 66827 w 571500"/>
                <a:gd name="connsiteY12" fmla="*/ 146466 h 381000"/>
                <a:gd name="connsiteX13" fmla="*/ 66827 w 571500"/>
                <a:gd name="connsiteY13" fmla="*/ 146504 h 381000"/>
                <a:gd name="connsiteX14" fmla="*/ 0 w 571500"/>
                <a:gd name="connsiteY14" fmla="*/ 258642 h 381000"/>
                <a:gd name="connsiteX15" fmla="*/ 122349 w 571500"/>
                <a:gd name="connsiteY15" fmla="*/ 381000 h 381000"/>
                <a:gd name="connsiteX16" fmla="*/ 355787 w 571500"/>
                <a:gd name="connsiteY16" fmla="*/ 381000 h 381000"/>
                <a:gd name="connsiteX17" fmla="*/ 358750 w 571500"/>
                <a:gd name="connsiteY17" fmla="*/ 380867 h 381000"/>
                <a:gd name="connsiteX18" fmla="*/ 359340 w 571500"/>
                <a:gd name="connsiteY18" fmla="*/ 380790 h 381000"/>
                <a:gd name="connsiteX19" fmla="*/ 360617 w 571500"/>
                <a:gd name="connsiteY19" fmla="*/ 380867 h 381000"/>
                <a:gd name="connsiteX20" fmla="*/ 363560 w 571500"/>
                <a:gd name="connsiteY20" fmla="*/ 381000 h 381000"/>
                <a:gd name="connsiteX21" fmla="*/ 456933 w 571500"/>
                <a:gd name="connsiteY21" fmla="*/ 381000 h 381000"/>
                <a:gd name="connsiteX22" fmla="*/ 571500 w 571500"/>
                <a:gd name="connsiteY22" fmla="*/ 266433 h 381000"/>
                <a:gd name="connsiteX23" fmla="*/ 485546 w 571500"/>
                <a:gd name="connsiteY23" fmla="*/ 154248 h 381000"/>
                <a:gd name="connsiteX24" fmla="*/ 456933 w 571500"/>
                <a:gd name="connsiteY24" fmla="*/ 361950 h 381000"/>
                <a:gd name="connsiteX25" fmla="*/ 363560 w 571500"/>
                <a:gd name="connsiteY25" fmla="*/ 361950 h 381000"/>
                <a:gd name="connsiteX26" fmla="*/ 361902 w 571500"/>
                <a:gd name="connsiteY26" fmla="*/ 361864 h 381000"/>
                <a:gd name="connsiteX27" fmla="*/ 359321 w 571500"/>
                <a:gd name="connsiteY27" fmla="*/ 361760 h 381000"/>
                <a:gd name="connsiteX28" fmla="*/ 357435 w 571500"/>
                <a:gd name="connsiteY28" fmla="*/ 361864 h 381000"/>
                <a:gd name="connsiteX29" fmla="*/ 355787 w 571500"/>
                <a:gd name="connsiteY29" fmla="*/ 361950 h 381000"/>
                <a:gd name="connsiteX30" fmla="*/ 122349 w 571500"/>
                <a:gd name="connsiteY30" fmla="*/ 361950 h 381000"/>
                <a:gd name="connsiteX31" fmla="*/ 19050 w 571500"/>
                <a:gd name="connsiteY31" fmla="*/ 258642 h 381000"/>
                <a:gd name="connsiteX32" fmla="*/ 80324 w 571500"/>
                <a:gd name="connsiteY32" fmla="*/ 160982 h 381000"/>
                <a:gd name="connsiteX33" fmla="*/ 85725 w 571500"/>
                <a:gd name="connsiteY33" fmla="*/ 158401 h 381000"/>
                <a:gd name="connsiteX34" fmla="*/ 85725 w 571500"/>
                <a:gd name="connsiteY34" fmla="*/ 152400 h 381000"/>
                <a:gd name="connsiteX35" fmla="*/ 85868 w 571500"/>
                <a:gd name="connsiteY35" fmla="*/ 148723 h 381000"/>
                <a:gd name="connsiteX36" fmla="*/ 85954 w 571500"/>
                <a:gd name="connsiteY36" fmla="*/ 147199 h 381000"/>
                <a:gd name="connsiteX37" fmla="*/ 85839 w 571500"/>
                <a:gd name="connsiteY37" fmla="*/ 145199 h 381000"/>
                <a:gd name="connsiteX38" fmla="*/ 85725 w 571500"/>
                <a:gd name="connsiteY38" fmla="*/ 142875 h 381000"/>
                <a:gd name="connsiteX39" fmla="*/ 152400 w 571500"/>
                <a:gd name="connsiteY39" fmla="*/ 76200 h 381000"/>
                <a:gd name="connsiteX40" fmla="*/ 161134 w 571500"/>
                <a:gd name="connsiteY40" fmla="*/ 76838 h 381000"/>
                <a:gd name="connsiteX41" fmla="*/ 163354 w 571500"/>
                <a:gd name="connsiteY41" fmla="*/ 77181 h 381000"/>
                <a:gd name="connsiteX42" fmla="*/ 170869 w 571500"/>
                <a:gd name="connsiteY42" fmla="*/ 78867 h 381000"/>
                <a:gd name="connsiteX43" fmla="*/ 171879 w 571500"/>
                <a:gd name="connsiteY43" fmla="*/ 79124 h 381000"/>
                <a:gd name="connsiteX44" fmla="*/ 179832 w 571500"/>
                <a:gd name="connsiteY44" fmla="*/ 82182 h 381000"/>
                <a:gd name="connsiteX45" fmla="*/ 181832 w 571500"/>
                <a:gd name="connsiteY45" fmla="*/ 83144 h 381000"/>
                <a:gd name="connsiteX46" fmla="*/ 188519 w 571500"/>
                <a:gd name="connsiteY46" fmla="*/ 86916 h 381000"/>
                <a:gd name="connsiteX47" fmla="*/ 219075 w 571500"/>
                <a:gd name="connsiteY47" fmla="*/ 142875 h 381000"/>
                <a:gd name="connsiteX48" fmla="*/ 228600 w 571500"/>
                <a:gd name="connsiteY48" fmla="*/ 152400 h 381000"/>
                <a:gd name="connsiteX49" fmla="*/ 238125 w 571500"/>
                <a:gd name="connsiteY49" fmla="*/ 142875 h 381000"/>
                <a:gd name="connsiteX50" fmla="*/ 207645 w 571500"/>
                <a:gd name="connsiteY50" fmla="*/ 77429 h 381000"/>
                <a:gd name="connsiteX51" fmla="*/ 324660 w 571500"/>
                <a:gd name="connsiteY51" fmla="*/ 19050 h 381000"/>
                <a:gd name="connsiteX52" fmla="*/ 466087 w 571500"/>
                <a:gd name="connsiteY52" fmla="*/ 151333 h 381000"/>
                <a:gd name="connsiteX53" fmla="*/ 427196 w 571500"/>
                <a:gd name="connsiteY53" fmla="*/ 152514 h 381000"/>
                <a:gd name="connsiteX54" fmla="*/ 419214 w 571500"/>
                <a:gd name="connsiteY54" fmla="*/ 163363 h 381000"/>
                <a:gd name="connsiteX55" fmla="*/ 428615 w 571500"/>
                <a:gd name="connsiteY55" fmla="*/ 171460 h 381000"/>
                <a:gd name="connsiteX56" fmla="*/ 430054 w 571500"/>
                <a:gd name="connsiteY56" fmla="*/ 171345 h 381000"/>
                <a:gd name="connsiteX57" fmla="*/ 474669 w 571500"/>
                <a:gd name="connsiteY57" fmla="*/ 171326 h 381000"/>
                <a:gd name="connsiteX58" fmla="*/ 552450 w 571500"/>
                <a:gd name="connsiteY58" fmla="*/ 266433 h 381000"/>
                <a:gd name="connsiteX59" fmla="*/ 456933 w 571500"/>
                <a:gd name="connsiteY59" fmla="*/ 361950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571500" h="381000">
                  <a:moveTo>
                    <a:pt x="485546" y="154248"/>
                  </a:moveTo>
                  <a:cubicBezTo>
                    <a:pt x="480508" y="68523"/>
                    <a:pt x="409842" y="0"/>
                    <a:pt x="324660" y="0"/>
                  </a:cubicBezTo>
                  <a:cubicBezTo>
                    <a:pt x="272939" y="0"/>
                    <a:pt x="222856" y="25365"/>
                    <a:pt x="191824" y="66751"/>
                  </a:cubicBezTo>
                  <a:cubicBezTo>
                    <a:pt x="191110" y="66380"/>
                    <a:pt x="190357" y="66123"/>
                    <a:pt x="189633" y="65780"/>
                  </a:cubicBezTo>
                  <a:cubicBezTo>
                    <a:pt x="187747" y="64865"/>
                    <a:pt x="185833" y="63998"/>
                    <a:pt x="183880" y="63217"/>
                  </a:cubicBezTo>
                  <a:cubicBezTo>
                    <a:pt x="182794" y="62789"/>
                    <a:pt x="181708" y="62398"/>
                    <a:pt x="180613" y="62017"/>
                  </a:cubicBezTo>
                  <a:cubicBezTo>
                    <a:pt x="178679" y="61341"/>
                    <a:pt x="176717" y="60741"/>
                    <a:pt x="174717" y="60198"/>
                  </a:cubicBezTo>
                  <a:cubicBezTo>
                    <a:pt x="173622" y="59903"/>
                    <a:pt x="172536" y="59598"/>
                    <a:pt x="171431" y="59350"/>
                  </a:cubicBezTo>
                  <a:cubicBezTo>
                    <a:pt x="169288" y="58865"/>
                    <a:pt x="167097" y="58493"/>
                    <a:pt x="164887" y="58160"/>
                  </a:cubicBezTo>
                  <a:cubicBezTo>
                    <a:pt x="163925" y="58017"/>
                    <a:pt x="162982" y="57826"/>
                    <a:pt x="162011" y="57721"/>
                  </a:cubicBezTo>
                  <a:cubicBezTo>
                    <a:pt x="158848" y="57369"/>
                    <a:pt x="155648" y="57150"/>
                    <a:pt x="152400" y="57150"/>
                  </a:cubicBezTo>
                  <a:cubicBezTo>
                    <a:pt x="105127" y="57150"/>
                    <a:pt x="66675" y="95602"/>
                    <a:pt x="66675" y="142875"/>
                  </a:cubicBezTo>
                  <a:cubicBezTo>
                    <a:pt x="66675" y="144085"/>
                    <a:pt x="66751" y="145275"/>
                    <a:pt x="66827" y="146466"/>
                  </a:cubicBezTo>
                  <a:lnTo>
                    <a:pt x="66827" y="146504"/>
                  </a:lnTo>
                  <a:cubicBezTo>
                    <a:pt x="27213" y="168107"/>
                    <a:pt x="0" y="213350"/>
                    <a:pt x="0" y="258642"/>
                  </a:cubicBezTo>
                  <a:cubicBezTo>
                    <a:pt x="0" y="326107"/>
                    <a:pt x="54883" y="381000"/>
                    <a:pt x="122349" y="381000"/>
                  </a:cubicBezTo>
                  <a:lnTo>
                    <a:pt x="355787" y="381000"/>
                  </a:lnTo>
                  <a:cubicBezTo>
                    <a:pt x="356778" y="381000"/>
                    <a:pt x="357759" y="380943"/>
                    <a:pt x="358750" y="380867"/>
                  </a:cubicBezTo>
                  <a:lnTo>
                    <a:pt x="359340" y="380790"/>
                  </a:lnTo>
                  <a:lnTo>
                    <a:pt x="360617" y="380867"/>
                  </a:lnTo>
                  <a:cubicBezTo>
                    <a:pt x="361588" y="380943"/>
                    <a:pt x="362560" y="381000"/>
                    <a:pt x="363560" y="381000"/>
                  </a:cubicBezTo>
                  <a:lnTo>
                    <a:pt x="456933" y="381000"/>
                  </a:lnTo>
                  <a:cubicBezTo>
                    <a:pt x="520103" y="381000"/>
                    <a:pt x="571500" y="329603"/>
                    <a:pt x="571500" y="266433"/>
                  </a:cubicBezTo>
                  <a:cubicBezTo>
                    <a:pt x="571500" y="214151"/>
                    <a:pt x="535048" y="167259"/>
                    <a:pt x="485546" y="154248"/>
                  </a:cubicBezTo>
                  <a:close/>
                  <a:moveTo>
                    <a:pt x="456933" y="361950"/>
                  </a:moveTo>
                  <a:lnTo>
                    <a:pt x="363560" y="361950"/>
                  </a:lnTo>
                  <a:cubicBezTo>
                    <a:pt x="362998" y="361950"/>
                    <a:pt x="362455" y="361902"/>
                    <a:pt x="361902" y="361864"/>
                  </a:cubicBezTo>
                  <a:lnTo>
                    <a:pt x="359321" y="361760"/>
                  </a:lnTo>
                  <a:lnTo>
                    <a:pt x="357435" y="361864"/>
                  </a:lnTo>
                  <a:cubicBezTo>
                    <a:pt x="356892" y="361902"/>
                    <a:pt x="356340" y="361950"/>
                    <a:pt x="355787" y="361950"/>
                  </a:cubicBezTo>
                  <a:lnTo>
                    <a:pt x="122349" y="361950"/>
                  </a:lnTo>
                  <a:cubicBezTo>
                    <a:pt x="65389" y="361950"/>
                    <a:pt x="19050" y="315611"/>
                    <a:pt x="19050" y="258642"/>
                  </a:cubicBezTo>
                  <a:cubicBezTo>
                    <a:pt x="19050" y="219075"/>
                    <a:pt x="44815" y="178003"/>
                    <a:pt x="80324" y="160982"/>
                  </a:cubicBezTo>
                  <a:lnTo>
                    <a:pt x="85725" y="158401"/>
                  </a:lnTo>
                  <a:lnTo>
                    <a:pt x="85725" y="152400"/>
                  </a:lnTo>
                  <a:cubicBezTo>
                    <a:pt x="85725" y="151190"/>
                    <a:pt x="85801" y="149962"/>
                    <a:pt x="85868" y="148723"/>
                  </a:cubicBezTo>
                  <a:lnTo>
                    <a:pt x="85954" y="147199"/>
                  </a:lnTo>
                  <a:lnTo>
                    <a:pt x="85839" y="145199"/>
                  </a:lnTo>
                  <a:cubicBezTo>
                    <a:pt x="85782" y="144428"/>
                    <a:pt x="85725" y="143656"/>
                    <a:pt x="85725" y="142875"/>
                  </a:cubicBezTo>
                  <a:cubicBezTo>
                    <a:pt x="85725" y="106118"/>
                    <a:pt x="115643" y="76200"/>
                    <a:pt x="152400" y="76200"/>
                  </a:cubicBezTo>
                  <a:cubicBezTo>
                    <a:pt x="155343" y="76200"/>
                    <a:pt x="158248" y="76457"/>
                    <a:pt x="161134" y="76838"/>
                  </a:cubicBezTo>
                  <a:cubicBezTo>
                    <a:pt x="161877" y="76933"/>
                    <a:pt x="162620" y="77057"/>
                    <a:pt x="163354" y="77181"/>
                  </a:cubicBezTo>
                  <a:cubicBezTo>
                    <a:pt x="165897" y="77600"/>
                    <a:pt x="168402" y="78153"/>
                    <a:pt x="170869" y="78867"/>
                  </a:cubicBezTo>
                  <a:cubicBezTo>
                    <a:pt x="171202" y="78962"/>
                    <a:pt x="171545" y="79029"/>
                    <a:pt x="171879" y="79124"/>
                  </a:cubicBezTo>
                  <a:cubicBezTo>
                    <a:pt x="174593" y="79953"/>
                    <a:pt x="177241" y="81001"/>
                    <a:pt x="179832" y="82182"/>
                  </a:cubicBezTo>
                  <a:cubicBezTo>
                    <a:pt x="180508" y="82487"/>
                    <a:pt x="181166" y="82820"/>
                    <a:pt x="181832" y="83144"/>
                  </a:cubicBezTo>
                  <a:cubicBezTo>
                    <a:pt x="184118" y="84277"/>
                    <a:pt x="186357" y="85515"/>
                    <a:pt x="188519" y="86916"/>
                  </a:cubicBezTo>
                  <a:cubicBezTo>
                    <a:pt x="206873" y="98803"/>
                    <a:pt x="219075" y="119424"/>
                    <a:pt x="219075" y="142875"/>
                  </a:cubicBezTo>
                  <a:cubicBezTo>
                    <a:pt x="219075" y="148142"/>
                    <a:pt x="223333" y="152400"/>
                    <a:pt x="228600" y="152400"/>
                  </a:cubicBezTo>
                  <a:cubicBezTo>
                    <a:pt x="233867" y="152400"/>
                    <a:pt x="238125" y="148142"/>
                    <a:pt x="238125" y="142875"/>
                  </a:cubicBezTo>
                  <a:cubicBezTo>
                    <a:pt x="238125" y="116643"/>
                    <a:pt x="226257" y="93164"/>
                    <a:pt x="207645" y="77429"/>
                  </a:cubicBezTo>
                  <a:cubicBezTo>
                    <a:pt x="234953" y="41710"/>
                    <a:pt x="279921" y="19050"/>
                    <a:pt x="324660" y="19050"/>
                  </a:cubicBezTo>
                  <a:cubicBezTo>
                    <a:pt x="398431" y="19050"/>
                    <a:pt x="459696" y="77486"/>
                    <a:pt x="466087" y="151333"/>
                  </a:cubicBezTo>
                  <a:cubicBezTo>
                    <a:pt x="456352" y="150647"/>
                    <a:pt x="441779" y="150295"/>
                    <a:pt x="427196" y="152514"/>
                  </a:cubicBezTo>
                  <a:cubicBezTo>
                    <a:pt x="421996" y="153305"/>
                    <a:pt x="418424" y="158163"/>
                    <a:pt x="419214" y="163363"/>
                  </a:cubicBezTo>
                  <a:cubicBezTo>
                    <a:pt x="419929" y="168078"/>
                    <a:pt x="423986" y="171460"/>
                    <a:pt x="428615" y="171460"/>
                  </a:cubicBezTo>
                  <a:cubicBezTo>
                    <a:pt x="429092" y="171460"/>
                    <a:pt x="429578" y="171421"/>
                    <a:pt x="430054" y="171345"/>
                  </a:cubicBezTo>
                  <a:cubicBezTo>
                    <a:pt x="451266" y="168135"/>
                    <a:pt x="473373" y="171145"/>
                    <a:pt x="474669" y="171326"/>
                  </a:cubicBezTo>
                  <a:cubicBezTo>
                    <a:pt x="519017" y="179756"/>
                    <a:pt x="552450" y="220609"/>
                    <a:pt x="552450" y="266433"/>
                  </a:cubicBezTo>
                  <a:cubicBezTo>
                    <a:pt x="552450" y="319097"/>
                    <a:pt x="509597" y="361950"/>
                    <a:pt x="456933" y="361950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" name="그래픽 13">
            <a:extLst>
              <a:ext uri="{FF2B5EF4-FFF2-40B4-BE49-F238E27FC236}">
                <a16:creationId xmlns:a16="http://schemas.microsoft.com/office/drawing/2014/main" id="{6FFE9E81-F32B-4E32-95A5-0B9AFFE448CB}"/>
              </a:ext>
            </a:extLst>
          </p:cNvPr>
          <p:cNvGrpSpPr/>
          <p:nvPr/>
        </p:nvGrpSpPr>
        <p:grpSpPr>
          <a:xfrm>
            <a:off x="7194852" y="3861662"/>
            <a:ext cx="456570" cy="456570"/>
            <a:chOff x="6019446" y="2449526"/>
            <a:chExt cx="552450" cy="552450"/>
          </a:xfrm>
          <a:solidFill>
            <a:schemeClr val="bg1"/>
          </a:solidFill>
        </p:grpSpPr>
        <p:grpSp>
          <p:nvGrpSpPr>
            <p:cNvPr id="27" name="그래픽 13">
              <a:extLst>
                <a:ext uri="{FF2B5EF4-FFF2-40B4-BE49-F238E27FC236}">
                  <a16:creationId xmlns:a16="http://schemas.microsoft.com/office/drawing/2014/main" id="{6FFE9E81-F32B-4E32-95A5-0B9AFFE448CB}"/>
                </a:ext>
              </a:extLst>
            </p:cNvPr>
            <p:cNvGrpSpPr/>
            <p:nvPr/>
          </p:nvGrpSpPr>
          <p:grpSpPr>
            <a:xfrm>
              <a:off x="6019446" y="2506676"/>
              <a:ext cx="552450" cy="438150"/>
              <a:chOff x="6019446" y="2506676"/>
              <a:chExt cx="552450" cy="438150"/>
            </a:xfrm>
            <a:grpFill/>
          </p:grpSpPr>
          <p:sp>
            <p:nvSpPr>
              <p:cNvPr id="29" name="자유형: 도형 28">
                <a:extLst>
                  <a:ext uri="{FF2B5EF4-FFF2-40B4-BE49-F238E27FC236}">
                    <a16:creationId xmlns:a16="http://schemas.microsoft.com/office/drawing/2014/main" id="{A0B72B1B-8180-4176-ACAF-D43C89D423AA}"/>
                  </a:ext>
                </a:extLst>
              </p:cNvPr>
              <p:cNvSpPr/>
              <p:nvPr/>
            </p:nvSpPr>
            <p:spPr>
              <a:xfrm>
                <a:off x="6019446" y="2506676"/>
                <a:ext cx="552450" cy="438150"/>
              </a:xfrm>
              <a:custGeom>
                <a:avLst/>
                <a:gdLst>
                  <a:gd name="connsiteX0" fmla="*/ 542925 w 552450"/>
                  <a:gd name="connsiteY0" fmla="*/ 0 h 438150"/>
                  <a:gd name="connsiteX1" fmla="*/ 9525 w 552450"/>
                  <a:gd name="connsiteY1" fmla="*/ 0 h 438150"/>
                  <a:gd name="connsiteX2" fmla="*/ 0 w 552450"/>
                  <a:gd name="connsiteY2" fmla="*/ 9525 h 438150"/>
                  <a:gd name="connsiteX3" fmla="*/ 0 w 552450"/>
                  <a:gd name="connsiteY3" fmla="*/ 428625 h 438150"/>
                  <a:gd name="connsiteX4" fmla="*/ 9525 w 552450"/>
                  <a:gd name="connsiteY4" fmla="*/ 438150 h 438150"/>
                  <a:gd name="connsiteX5" fmla="*/ 542925 w 552450"/>
                  <a:gd name="connsiteY5" fmla="*/ 438150 h 438150"/>
                  <a:gd name="connsiteX6" fmla="*/ 552450 w 552450"/>
                  <a:gd name="connsiteY6" fmla="*/ 428625 h 438150"/>
                  <a:gd name="connsiteX7" fmla="*/ 552450 w 552450"/>
                  <a:gd name="connsiteY7" fmla="*/ 9525 h 438150"/>
                  <a:gd name="connsiteX8" fmla="*/ 542925 w 552450"/>
                  <a:gd name="connsiteY8" fmla="*/ 0 h 438150"/>
                  <a:gd name="connsiteX9" fmla="*/ 533400 w 552450"/>
                  <a:gd name="connsiteY9" fmla="*/ 419100 h 438150"/>
                  <a:gd name="connsiteX10" fmla="*/ 19050 w 552450"/>
                  <a:gd name="connsiteY10" fmla="*/ 419100 h 438150"/>
                  <a:gd name="connsiteX11" fmla="*/ 19050 w 552450"/>
                  <a:gd name="connsiteY11" fmla="*/ 19050 h 438150"/>
                  <a:gd name="connsiteX12" fmla="*/ 533400 w 552450"/>
                  <a:gd name="connsiteY12" fmla="*/ 19050 h 438150"/>
                  <a:gd name="connsiteX13" fmla="*/ 533400 w 552450"/>
                  <a:gd name="connsiteY13" fmla="*/ 419100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52450" h="438150">
                    <a:moveTo>
                      <a:pt x="542925" y="0"/>
                    </a:moveTo>
                    <a:lnTo>
                      <a:pt x="9525" y="0"/>
                    </a:lnTo>
                    <a:cubicBezTo>
                      <a:pt x="4267" y="0"/>
                      <a:pt x="0" y="4258"/>
                      <a:pt x="0" y="9525"/>
                    </a:cubicBezTo>
                    <a:lnTo>
                      <a:pt x="0" y="428625"/>
                    </a:lnTo>
                    <a:cubicBezTo>
                      <a:pt x="0" y="433892"/>
                      <a:pt x="4267" y="438150"/>
                      <a:pt x="9525" y="438150"/>
                    </a:cubicBezTo>
                    <a:lnTo>
                      <a:pt x="542925" y="438150"/>
                    </a:lnTo>
                    <a:cubicBezTo>
                      <a:pt x="548183" y="438150"/>
                      <a:pt x="552450" y="433892"/>
                      <a:pt x="552450" y="428625"/>
                    </a:cubicBezTo>
                    <a:lnTo>
                      <a:pt x="552450" y="9525"/>
                    </a:lnTo>
                    <a:cubicBezTo>
                      <a:pt x="552450" y="4258"/>
                      <a:pt x="548183" y="0"/>
                      <a:pt x="542925" y="0"/>
                    </a:cubicBezTo>
                    <a:close/>
                    <a:moveTo>
                      <a:pt x="533400" y="419100"/>
                    </a:moveTo>
                    <a:lnTo>
                      <a:pt x="19050" y="419100"/>
                    </a:lnTo>
                    <a:lnTo>
                      <a:pt x="19050" y="19050"/>
                    </a:lnTo>
                    <a:lnTo>
                      <a:pt x="533400" y="19050"/>
                    </a:lnTo>
                    <a:lnTo>
                      <a:pt x="533400" y="419100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274F99BC-3087-4D36-A8C2-B78288E034BB}"/>
                  </a:ext>
                </a:extLst>
              </p:cNvPr>
              <p:cNvSpPr/>
              <p:nvPr/>
            </p:nvSpPr>
            <p:spPr>
              <a:xfrm>
                <a:off x="6118801" y="2611451"/>
                <a:ext cx="106089" cy="106089"/>
              </a:xfrm>
              <a:custGeom>
                <a:avLst/>
                <a:gdLst>
                  <a:gd name="connsiteX0" fmla="*/ 53045 w 106089"/>
                  <a:gd name="connsiteY0" fmla="*/ 106089 h 106089"/>
                  <a:gd name="connsiteX1" fmla="*/ 106089 w 106089"/>
                  <a:gd name="connsiteY1" fmla="*/ 53054 h 106089"/>
                  <a:gd name="connsiteX2" fmla="*/ 53045 w 106089"/>
                  <a:gd name="connsiteY2" fmla="*/ 0 h 106089"/>
                  <a:gd name="connsiteX3" fmla="*/ 0 w 106089"/>
                  <a:gd name="connsiteY3" fmla="*/ 53045 h 106089"/>
                  <a:gd name="connsiteX4" fmla="*/ 53045 w 106089"/>
                  <a:gd name="connsiteY4" fmla="*/ 106089 h 106089"/>
                  <a:gd name="connsiteX5" fmla="*/ 53045 w 106089"/>
                  <a:gd name="connsiteY5" fmla="*/ 19050 h 106089"/>
                  <a:gd name="connsiteX6" fmla="*/ 87039 w 106089"/>
                  <a:gd name="connsiteY6" fmla="*/ 53045 h 106089"/>
                  <a:gd name="connsiteX7" fmla="*/ 53045 w 106089"/>
                  <a:gd name="connsiteY7" fmla="*/ 87039 h 106089"/>
                  <a:gd name="connsiteX8" fmla="*/ 19050 w 106089"/>
                  <a:gd name="connsiteY8" fmla="*/ 53054 h 106089"/>
                  <a:gd name="connsiteX9" fmla="*/ 53045 w 106089"/>
                  <a:gd name="connsiteY9" fmla="*/ 19050 h 106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6089" h="106089">
                    <a:moveTo>
                      <a:pt x="53045" y="106089"/>
                    </a:moveTo>
                    <a:cubicBezTo>
                      <a:pt x="82296" y="106089"/>
                      <a:pt x="106089" y="82296"/>
                      <a:pt x="106089" y="53054"/>
                    </a:cubicBezTo>
                    <a:cubicBezTo>
                      <a:pt x="106089" y="23793"/>
                      <a:pt x="82296" y="0"/>
                      <a:pt x="53045" y="0"/>
                    </a:cubicBezTo>
                    <a:cubicBezTo>
                      <a:pt x="23793" y="0"/>
                      <a:pt x="0" y="23793"/>
                      <a:pt x="0" y="53045"/>
                    </a:cubicBezTo>
                    <a:cubicBezTo>
                      <a:pt x="0" y="82296"/>
                      <a:pt x="23793" y="106089"/>
                      <a:pt x="53045" y="106089"/>
                    </a:cubicBezTo>
                    <a:close/>
                    <a:moveTo>
                      <a:pt x="53045" y="19050"/>
                    </a:moveTo>
                    <a:cubicBezTo>
                      <a:pt x="71790" y="19050"/>
                      <a:pt x="87039" y="34309"/>
                      <a:pt x="87039" y="53045"/>
                    </a:cubicBezTo>
                    <a:cubicBezTo>
                      <a:pt x="87039" y="71780"/>
                      <a:pt x="71790" y="87039"/>
                      <a:pt x="53045" y="87039"/>
                    </a:cubicBezTo>
                    <a:cubicBezTo>
                      <a:pt x="34300" y="87039"/>
                      <a:pt x="19050" y="71790"/>
                      <a:pt x="19050" y="53054"/>
                    </a:cubicBezTo>
                    <a:cubicBezTo>
                      <a:pt x="19050" y="34319"/>
                      <a:pt x="34300" y="19050"/>
                      <a:pt x="53045" y="19050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자유형: 도형 30">
                <a:extLst>
                  <a:ext uri="{FF2B5EF4-FFF2-40B4-BE49-F238E27FC236}">
                    <a16:creationId xmlns:a16="http://schemas.microsoft.com/office/drawing/2014/main" id="{EC21B708-4335-47F8-A506-B4F1CF8E29F5}"/>
                  </a:ext>
                </a:extLst>
              </p:cNvPr>
              <p:cNvSpPr/>
              <p:nvPr/>
            </p:nvSpPr>
            <p:spPr>
              <a:xfrm>
                <a:off x="6076590" y="2668607"/>
                <a:ext cx="447678" cy="219068"/>
              </a:xfrm>
              <a:custGeom>
                <a:avLst/>
                <a:gdLst>
                  <a:gd name="connsiteX0" fmla="*/ 9530 w 447678"/>
                  <a:gd name="connsiteY0" fmla="*/ 219068 h 219068"/>
                  <a:gd name="connsiteX1" fmla="*/ 15817 w 447678"/>
                  <a:gd name="connsiteY1" fmla="*/ 216696 h 219068"/>
                  <a:gd name="connsiteX2" fmla="*/ 171198 w 447678"/>
                  <a:gd name="connsiteY2" fmla="*/ 79898 h 219068"/>
                  <a:gd name="connsiteX3" fmla="*/ 269324 w 447678"/>
                  <a:gd name="connsiteY3" fmla="*/ 178015 h 219068"/>
                  <a:gd name="connsiteX4" fmla="*/ 282793 w 447678"/>
                  <a:gd name="connsiteY4" fmla="*/ 178015 h 219068"/>
                  <a:gd name="connsiteX5" fmla="*/ 282793 w 447678"/>
                  <a:gd name="connsiteY5" fmla="*/ 164547 h 219068"/>
                  <a:gd name="connsiteX6" fmla="*/ 237006 w 447678"/>
                  <a:gd name="connsiteY6" fmla="*/ 118760 h 219068"/>
                  <a:gd name="connsiteX7" fmla="*/ 324455 w 447678"/>
                  <a:gd name="connsiteY7" fmla="*/ 22996 h 219068"/>
                  <a:gd name="connsiteX8" fmla="*/ 431716 w 447678"/>
                  <a:gd name="connsiteY8" fmla="*/ 121323 h 219068"/>
                  <a:gd name="connsiteX9" fmla="*/ 445175 w 447678"/>
                  <a:gd name="connsiteY9" fmla="*/ 120732 h 219068"/>
                  <a:gd name="connsiteX10" fmla="*/ 444584 w 447678"/>
                  <a:gd name="connsiteY10" fmla="*/ 107273 h 219068"/>
                  <a:gd name="connsiteX11" fmla="*/ 330284 w 447678"/>
                  <a:gd name="connsiteY11" fmla="*/ 2498 h 219068"/>
                  <a:gd name="connsiteX12" fmla="*/ 323426 w 447678"/>
                  <a:gd name="connsiteY12" fmla="*/ 3 h 219068"/>
                  <a:gd name="connsiteX13" fmla="*/ 316816 w 447678"/>
                  <a:gd name="connsiteY13" fmla="*/ 3098 h 219068"/>
                  <a:gd name="connsiteX14" fmla="*/ 223528 w 447678"/>
                  <a:gd name="connsiteY14" fmla="*/ 105273 h 219068"/>
                  <a:gd name="connsiteX15" fmla="*/ 178351 w 447678"/>
                  <a:gd name="connsiteY15" fmla="*/ 60096 h 219068"/>
                  <a:gd name="connsiteX16" fmla="*/ 165321 w 447678"/>
                  <a:gd name="connsiteY16" fmla="*/ 59677 h 219068"/>
                  <a:gd name="connsiteX17" fmla="*/ 3234 w 447678"/>
                  <a:gd name="connsiteY17" fmla="*/ 202390 h 219068"/>
                  <a:gd name="connsiteX18" fmla="*/ 2377 w 447678"/>
                  <a:gd name="connsiteY18" fmla="*/ 215839 h 219068"/>
                  <a:gd name="connsiteX19" fmla="*/ 9530 w 447678"/>
                  <a:gd name="connsiteY19" fmla="*/ 219068 h 219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47678" h="219068">
                    <a:moveTo>
                      <a:pt x="9530" y="219068"/>
                    </a:moveTo>
                    <a:cubicBezTo>
                      <a:pt x="11759" y="219068"/>
                      <a:pt x="14007" y="218287"/>
                      <a:pt x="15817" y="216696"/>
                    </a:cubicBezTo>
                    <a:lnTo>
                      <a:pt x="171198" y="79898"/>
                    </a:lnTo>
                    <a:lnTo>
                      <a:pt x="269324" y="178015"/>
                    </a:lnTo>
                    <a:cubicBezTo>
                      <a:pt x="273049" y="181740"/>
                      <a:pt x="279069" y="181740"/>
                      <a:pt x="282793" y="178015"/>
                    </a:cubicBezTo>
                    <a:cubicBezTo>
                      <a:pt x="286517" y="174291"/>
                      <a:pt x="286517" y="168271"/>
                      <a:pt x="282793" y="164547"/>
                    </a:cubicBezTo>
                    <a:lnTo>
                      <a:pt x="237006" y="118760"/>
                    </a:lnTo>
                    <a:lnTo>
                      <a:pt x="324455" y="22996"/>
                    </a:lnTo>
                    <a:lnTo>
                      <a:pt x="431716" y="121323"/>
                    </a:lnTo>
                    <a:cubicBezTo>
                      <a:pt x="435593" y="124875"/>
                      <a:pt x="441622" y="124609"/>
                      <a:pt x="445175" y="120732"/>
                    </a:cubicBezTo>
                    <a:cubicBezTo>
                      <a:pt x="448728" y="116855"/>
                      <a:pt x="448471" y="110826"/>
                      <a:pt x="444584" y="107273"/>
                    </a:cubicBezTo>
                    <a:lnTo>
                      <a:pt x="330284" y="2498"/>
                    </a:lnTo>
                    <a:cubicBezTo>
                      <a:pt x="328418" y="793"/>
                      <a:pt x="325931" y="-54"/>
                      <a:pt x="323426" y="3"/>
                    </a:cubicBezTo>
                    <a:cubicBezTo>
                      <a:pt x="320902" y="117"/>
                      <a:pt x="318521" y="1231"/>
                      <a:pt x="316816" y="3098"/>
                    </a:cubicBezTo>
                    <a:lnTo>
                      <a:pt x="223528" y="105273"/>
                    </a:lnTo>
                    <a:lnTo>
                      <a:pt x="178351" y="60096"/>
                    </a:lnTo>
                    <a:cubicBezTo>
                      <a:pt x="174789" y="56543"/>
                      <a:pt x="169093" y="56362"/>
                      <a:pt x="165321" y="59677"/>
                    </a:cubicBezTo>
                    <a:lnTo>
                      <a:pt x="3234" y="202390"/>
                    </a:lnTo>
                    <a:cubicBezTo>
                      <a:pt x="-719" y="205867"/>
                      <a:pt x="-1100" y="211886"/>
                      <a:pt x="2377" y="215839"/>
                    </a:cubicBezTo>
                    <a:cubicBezTo>
                      <a:pt x="4263" y="217982"/>
                      <a:pt x="6892" y="219068"/>
                      <a:pt x="9530" y="219068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48" name="그래픽 15">
            <a:extLst>
              <a:ext uri="{FF2B5EF4-FFF2-40B4-BE49-F238E27FC236}">
                <a16:creationId xmlns:a16="http://schemas.microsoft.com/office/drawing/2014/main" id="{DC713209-38D7-47F4-8AFF-75AF70851ECA}"/>
              </a:ext>
            </a:extLst>
          </p:cNvPr>
          <p:cNvGrpSpPr/>
          <p:nvPr/>
        </p:nvGrpSpPr>
        <p:grpSpPr>
          <a:xfrm>
            <a:off x="7186980" y="5026058"/>
            <a:ext cx="472314" cy="472314"/>
            <a:chOff x="5009728" y="2725751"/>
            <a:chExt cx="571500" cy="571500"/>
          </a:xfrm>
          <a:solidFill>
            <a:schemeClr val="bg1"/>
          </a:solidFill>
        </p:grpSpPr>
        <p:grpSp>
          <p:nvGrpSpPr>
            <p:cNvPr id="51" name="그래픽 15">
              <a:extLst>
                <a:ext uri="{FF2B5EF4-FFF2-40B4-BE49-F238E27FC236}">
                  <a16:creationId xmlns:a16="http://schemas.microsoft.com/office/drawing/2014/main" id="{DC713209-38D7-47F4-8AFF-75AF70851ECA}"/>
                </a:ext>
              </a:extLst>
            </p:cNvPr>
            <p:cNvGrpSpPr/>
            <p:nvPr/>
          </p:nvGrpSpPr>
          <p:grpSpPr>
            <a:xfrm>
              <a:off x="5071640" y="2725751"/>
              <a:ext cx="447675" cy="571500"/>
              <a:chOff x="5071640" y="2725751"/>
              <a:chExt cx="447675" cy="571500"/>
            </a:xfrm>
            <a:grpFill/>
          </p:grpSpPr>
          <p:sp>
            <p:nvSpPr>
              <p:cNvPr id="52" name="자유형: 도형 51">
                <a:extLst>
                  <a:ext uri="{FF2B5EF4-FFF2-40B4-BE49-F238E27FC236}">
                    <a16:creationId xmlns:a16="http://schemas.microsoft.com/office/drawing/2014/main" id="{7BF82A0A-6F91-410E-BF7B-DB6F54067F2B}"/>
                  </a:ext>
                </a:extLst>
              </p:cNvPr>
              <p:cNvSpPr/>
              <p:nvPr/>
            </p:nvSpPr>
            <p:spPr>
              <a:xfrm>
                <a:off x="5071640" y="2725751"/>
                <a:ext cx="447675" cy="571500"/>
              </a:xfrm>
              <a:custGeom>
                <a:avLst/>
                <a:gdLst>
                  <a:gd name="connsiteX0" fmla="*/ 308743 w 447675"/>
                  <a:gd name="connsiteY0" fmla="*/ 0 h 571500"/>
                  <a:gd name="connsiteX1" fmla="*/ 0 w 447675"/>
                  <a:gd name="connsiteY1" fmla="*/ 0 h 571500"/>
                  <a:gd name="connsiteX2" fmla="*/ 0 w 447675"/>
                  <a:gd name="connsiteY2" fmla="*/ 571500 h 571500"/>
                  <a:gd name="connsiteX3" fmla="*/ 447675 w 447675"/>
                  <a:gd name="connsiteY3" fmla="*/ 571500 h 571500"/>
                  <a:gd name="connsiteX4" fmla="*/ 447675 w 447675"/>
                  <a:gd name="connsiteY4" fmla="*/ 138932 h 571500"/>
                  <a:gd name="connsiteX5" fmla="*/ 308743 w 447675"/>
                  <a:gd name="connsiteY5" fmla="*/ 0 h 571500"/>
                  <a:gd name="connsiteX6" fmla="*/ 314325 w 447675"/>
                  <a:gd name="connsiteY6" fmla="*/ 32518 h 571500"/>
                  <a:gd name="connsiteX7" fmla="*/ 415157 w 447675"/>
                  <a:gd name="connsiteY7" fmla="*/ 133350 h 571500"/>
                  <a:gd name="connsiteX8" fmla="*/ 314325 w 447675"/>
                  <a:gd name="connsiteY8" fmla="*/ 133350 h 571500"/>
                  <a:gd name="connsiteX9" fmla="*/ 314325 w 447675"/>
                  <a:gd name="connsiteY9" fmla="*/ 32518 h 571500"/>
                  <a:gd name="connsiteX10" fmla="*/ 19050 w 447675"/>
                  <a:gd name="connsiteY10" fmla="*/ 552450 h 571500"/>
                  <a:gd name="connsiteX11" fmla="*/ 19050 w 447675"/>
                  <a:gd name="connsiteY11" fmla="*/ 19050 h 571500"/>
                  <a:gd name="connsiteX12" fmla="*/ 295275 w 447675"/>
                  <a:gd name="connsiteY12" fmla="*/ 19050 h 571500"/>
                  <a:gd name="connsiteX13" fmla="*/ 295275 w 447675"/>
                  <a:gd name="connsiteY13" fmla="*/ 152400 h 571500"/>
                  <a:gd name="connsiteX14" fmla="*/ 428625 w 447675"/>
                  <a:gd name="connsiteY14" fmla="*/ 152400 h 571500"/>
                  <a:gd name="connsiteX15" fmla="*/ 428625 w 447675"/>
                  <a:gd name="connsiteY15" fmla="*/ 552450 h 571500"/>
                  <a:gd name="connsiteX16" fmla="*/ 19050 w 447675"/>
                  <a:gd name="connsiteY16" fmla="*/ 552450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47675" h="571500">
                    <a:moveTo>
                      <a:pt x="308743" y="0"/>
                    </a:moveTo>
                    <a:lnTo>
                      <a:pt x="0" y="0"/>
                    </a:lnTo>
                    <a:lnTo>
                      <a:pt x="0" y="571500"/>
                    </a:lnTo>
                    <a:lnTo>
                      <a:pt x="447675" y="571500"/>
                    </a:lnTo>
                    <a:lnTo>
                      <a:pt x="447675" y="138932"/>
                    </a:lnTo>
                    <a:lnTo>
                      <a:pt x="308743" y="0"/>
                    </a:lnTo>
                    <a:close/>
                    <a:moveTo>
                      <a:pt x="314325" y="32518"/>
                    </a:moveTo>
                    <a:lnTo>
                      <a:pt x="415157" y="133350"/>
                    </a:lnTo>
                    <a:lnTo>
                      <a:pt x="314325" y="133350"/>
                    </a:lnTo>
                    <a:lnTo>
                      <a:pt x="314325" y="32518"/>
                    </a:lnTo>
                    <a:close/>
                    <a:moveTo>
                      <a:pt x="19050" y="552450"/>
                    </a:moveTo>
                    <a:lnTo>
                      <a:pt x="19050" y="19050"/>
                    </a:lnTo>
                    <a:lnTo>
                      <a:pt x="295275" y="19050"/>
                    </a:lnTo>
                    <a:lnTo>
                      <a:pt x="295275" y="152400"/>
                    </a:lnTo>
                    <a:lnTo>
                      <a:pt x="428625" y="152400"/>
                    </a:lnTo>
                    <a:lnTo>
                      <a:pt x="428625" y="552450"/>
                    </a:lnTo>
                    <a:lnTo>
                      <a:pt x="19050" y="552450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자유형: 도형 52">
                <a:extLst>
                  <a:ext uri="{FF2B5EF4-FFF2-40B4-BE49-F238E27FC236}">
                    <a16:creationId xmlns:a16="http://schemas.microsoft.com/office/drawing/2014/main" id="{5EDD2268-387F-4690-A2CC-FF09A7F3EAE7}"/>
                  </a:ext>
                </a:extLst>
              </p:cNvPr>
              <p:cNvSpPr/>
              <p:nvPr/>
            </p:nvSpPr>
            <p:spPr>
              <a:xfrm>
                <a:off x="5252615" y="2925776"/>
                <a:ext cx="171450" cy="19050"/>
              </a:xfrm>
              <a:custGeom>
                <a:avLst/>
                <a:gdLst>
                  <a:gd name="connsiteX0" fmla="*/ 161925 w 171450"/>
                  <a:gd name="connsiteY0" fmla="*/ 0 h 19050"/>
                  <a:gd name="connsiteX1" fmla="*/ 9525 w 171450"/>
                  <a:gd name="connsiteY1" fmla="*/ 0 h 19050"/>
                  <a:gd name="connsiteX2" fmla="*/ 0 w 171450"/>
                  <a:gd name="connsiteY2" fmla="*/ 9525 h 19050"/>
                  <a:gd name="connsiteX3" fmla="*/ 9525 w 171450"/>
                  <a:gd name="connsiteY3" fmla="*/ 19050 h 19050"/>
                  <a:gd name="connsiteX4" fmla="*/ 161925 w 171450"/>
                  <a:gd name="connsiteY4" fmla="*/ 19050 h 19050"/>
                  <a:gd name="connsiteX5" fmla="*/ 171450 w 171450"/>
                  <a:gd name="connsiteY5" fmla="*/ 9525 h 19050"/>
                  <a:gd name="connsiteX6" fmla="*/ 161925 w 171450"/>
                  <a:gd name="connsiteY6" fmla="*/ 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1450" h="19050">
                    <a:moveTo>
                      <a:pt x="161925" y="0"/>
                    </a:moveTo>
                    <a:lnTo>
                      <a:pt x="9525" y="0"/>
                    </a:lnTo>
                    <a:cubicBezTo>
                      <a:pt x="4267" y="0"/>
                      <a:pt x="0" y="4258"/>
                      <a:pt x="0" y="9525"/>
                    </a:cubicBezTo>
                    <a:cubicBezTo>
                      <a:pt x="0" y="14792"/>
                      <a:pt x="4267" y="19050"/>
                      <a:pt x="9525" y="19050"/>
                    </a:cubicBezTo>
                    <a:lnTo>
                      <a:pt x="161925" y="19050"/>
                    </a:lnTo>
                    <a:cubicBezTo>
                      <a:pt x="167183" y="19050"/>
                      <a:pt x="171450" y="14792"/>
                      <a:pt x="171450" y="9525"/>
                    </a:cubicBezTo>
                    <a:cubicBezTo>
                      <a:pt x="171450" y="4258"/>
                      <a:pt x="167183" y="0"/>
                      <a:pt x="161925" y="0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자유형: 도형 55">
                <a:extLst>
                  <a:ext uri="{FF2B5EF4-FFF2-40B4-BE49-F238E27FC236}">
                    <a16:creationId xmlns:a16="http://schemas.microsoft.com/office/drawing/2014/main" id="{9EC8A001-AC60-4E79-A357-4C2DA14EF272}"/>
                  </a:ext>
                </a:extLst>
              </p:cNvPr>
              <p:cNvSpPr/>
              <p:nvPr/>
            </p:nvSpPr>
            <p:spPr>
              <a:xfrm>
                <a:off x="5157363" y="2897196"/>
                <a:ext cx="85722" cy="57154"/>
              </a:xfrm>
              <a:custGeom>
                <a:avLst/>
                <a:gdLst>
                  <a:gd name="connsiteX0" fmla="*/ 70249 w 85722"/>
                  <a:gd name="connsiteY0" fmla="*/ 2090 h 57154"/>
                  <a:gd name="connsiteX1" fmla="*/ 29282 w 85722"/>
                  <a:gd name="connsiteY1" fmla="*/ 34866 h 57154"/>
                  <a:gd name="connsiteX2" fmla="*/ 16262 w 85722"/>
                  <a:gd name="connsiteY2" fmla="*/ 21845 h 57154"/>
                  <a:gd name="connsiteX3" fmla="*/ 2793 w 85722"/>
                  <a:gd name="connsiteY3" fmla="*/ 21845 h 57154"/>
                  <a:gd name="connsiteX4" fmla="*/ 2793 w 85722"/>
                  <a:gd name="connsiteY4" fmla="*/ 35314 h 57154"/>
                  <a:gd name="connsiteX5" fmla="*/ 21843 w 85722"/>
                  <a:gd name="connsiteY5" fmla="*/ 54364 h 57154"/>
                  <a:gd name="connsiteX6" fmla="*/ 28577 w 85722"/>
                  <a:gd name="connsiteY6" fmla="*/ 57154 h 57154"/>
                  <a:gd name="connsiteX7" fmla="*/ 34521 w 85722"/>
                  <a:gd name="connsiteY7" fmla="*/ 55068 h 57154"/>
                  <a:gd name="connsiteX8" fmla="*/ 82146 w 85722"/>
                  <a:gd name="connsiteY8" fmla="*/ 16968 h 57154"/>
                  <a:gd name="connsiteX9" fmla="*/ 83632 w 85722"/>
                  <a:gd name="connsiteY9" fmla="*/ 3576 h 57154"/>
                  <a:gd name="connsiteX10" fmla="*/ 70249 w 85722"/>
                  <a:gd name="connsiteY10" fmla="*/ 2090 h 57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5722" h="57154">
                    <a:moveTo>
                      <a:pt x="70249" y="2090"/>
                    </a:moveTo>
                    <a:lnTo>
                      <a:pt x="29282" y="34866"/>
                    </a:lnTo>
                    <a:lnTo>
                      <a:pt x="16262" y="21845"/>
                    </a:lnTo>
                    <a:cubicBezTo>
                      <a:pt x="12537" y="18121"/>
                      <a:pt x="6517" y="18121"/>
                      <a:pt x="2793" y="21845"/>
                    </a:cubicBezTo>
                    <a:cubicBezTo>
                      <a:pt x="-931" y="25570"/>
                      <a:pt x="-931" y="31589"/>
                      <a:pt x="2793" y="35314"/>
                    </a:cubicBezTo>
                    <a:lnTo>
                      <a:pt x="21843" y="54364"/>
                    </a:lnTo>
                    <a:cubicBezTo>
                      <a:pt x="23691" y="56211"/>
                      <a:pt x="26129" y="57154"/>
                      <a:pt x="28577" y="57154"/>
                    </a:cubicBezTo>
                    <a:cubicBezTo>
                      <a:pt x="30673" y="57154"/>
                      <a:pt x="32778" y="56469"/>
                      <a:pt x="34521" y="55068"/>
                    </a:cubicBezTo>
                    <a:lnTo>
                      <a:pt x="82146" y="16968"/>
                    </a:lnTo>
                    <a:cubicBezTo>
                      <a:pt x="86261" y="13673"/>
                      <a:pt x="86918" y="7682"/>
                      <a:pt x="83632" y="3576"/>
                    </a:cubicBezTo>
                    <a:cubicBezTo>
                      <a:pt x="80355" y="-539"/>
                      <a:pt x="74355" y="-1196"/>
                      <a:pt x="70249" y="2090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519D39CE-E1F0-4693-801F-0F55586087B7}"/>
                  </a:ext>
                </a:extLst>
              </p:cNvPr>
              <p:cNvSpPr/>
              <p:nvPr/>
            </p:nvSpPr>
            <p:spPr>
              <a:xfrm>
                <a:off x="5252615" y="3030551"/>
                <a:ext cx="171450" cy="19050"/>
              </a:xfrm>
              <a:custGeom>
                <a:avLst/>
                <a:gdLst>
                  <a:gd name="connsiteX0" fmla="*/ 161925 w 171450"/>
                  <a:gd name="connsiteY0" fmla="*/ 0 h 19050"/>
                  <a:gd name="connsiteX1" fmla="*/ 9525 w 171450"/>
                  <a:gd name="connsiteY1" fmla="*/ 0 h 19050"/>
                  <a:gd name="connsiteX2" fmla="*/ 0 w 171450"/>
                  <a:gd name="connsiteY2" fmla="*/ 9525 h 19050"/>
                  <a:gd name="connsiteX3" fmla="*/ 9525 w 171450"/>
                  <a:gd name="connsiteY3" fmla="*/ 19050 h 19050"/>
                  <a:gd name="connsiteX4" fmla="*/ 161925 w 171450"/>
                  <a:gd name="connsiteY4" fmla="*/ 19050 h 19050"/>
                  <a:gd name="connsiteX5" fmla="*/ 171450 w 171450"/>
                  <a:gd name="connsiteY5" fmla="*/ 9525 h 19050"/>
                  <a:gd name="connsiteX6" fmla="*/ 161925 w 171450"/>
                  <a:gd name="connsiteY6" fmla="*/ 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1450" h="19050">
                    <a:moveTo>
                      <a:pt x="161925" y="0"/>
                    </a:moveTo>
                    <a:lnTo>
                      <a:pt x="9525" y="0"/>
                    </a:lnTo>
                    <a:cubicBezTo>
                      <a:pt x="4267" y="0"/>
                      <a:pt x="0" y="4258"/>
                      <a:pt x="0" y="9525"/>
                    </a:cubicBezTo>
                    <a:cubicBezTo>
                      <a:pt x="0" y="14792"/>
                      <a:pt x="4267" y="19050"/>
                      <a:pt x="9525" y="19050"/>
                    </a:cubicBezTo>
                    <a:lnTo>
                      <a:pt x="161925" y="19050"/>
                    </a:lnTo>
                    <a:cubicBezTo>
                      <a:pt x="167183" y="19050"/>
                      <a:pt x="171450" y="14792"/>
                      <a:pt x="171450" y="9525"/>
                    </a:cubicBezTo>
                    <a:cubicBezTo>
                      <a:pt x="171450" y="4258"/>
                      <a:pt x="167183" y="0"/>
                      <a:pt x="161925" y="0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자유형: 도형 57">
                <a:extLst>
                  <a:ext uri="{FF2B5EF4-FFF2-40B4-BE49-F238E27FC236}">
                    <a16:creationId xmlns:a16="http://schemas.microsoft.com/office/drawing/2014/main" id="{89BB4943-42F0-43B4-87B5-EE009F16EDDA}"/>
                  </a:ext>
                </a:extLst>
              </p:cNvPr>
              <p:cNvSpPr/>
              <p:nvPr/>
            </p:nvSpPr>
            <p:spPr>
              <a:xfrm>
                <a:off x="5157363" y="3001971"/>
                <a:ext cx="85722" cy="57154"/>
              </a:xfrm>
              <a:custGeom>
                <a:avLst/>
                <a:gdLst>
                  <a:gd name="connsiteX0" fmla="*/ 70249 w 85722"/>
                  <a:gd name="connsiteY0" fmla="*/ 2090 h 57154"/>
                  <a:gd name="connsiteX1" fmla="*/ 29282 w 85722"/>
                  <a:gd name="connsiteY1" fmla="*/ 34866 h 57154"/>
                  <a:gd name="connsiteX2" fmla="*/ 16262 w 85722"/>
                  <a:gd name="connsiteY2" fmla="*/ 21845 h 57154"/>
                  <a:gd name="connsiteX3" fmla="*/ 2793 w 85722"/>
                  <a:gd name="connsiteY3" fmla="*/ 21845 h 57154"/>
                  <a:gd name="connsiteX4" fmla="*/ 2793 w 85722"/>
                  <a:gd name="connsiteY4" fmla="*/ 35314 h 57154"/>
                  <a:gd name="connsiteX5" fmla="*/ 21843 w 85722"/>
                  <a:gd name="connsiteY5" fmla="*/ 54364 h 57154"/>
                  <a:gd name="connsiteX6" fmla="*/ 28577 w 85722"/>
                  <a:gd name="connsiteY6" fmla="*/ 57154 h 57154"/>
                  <a:gd name="connsiteX7" fmla="*/ 34521 w 85722"/>
                  <a:gd name="connsiteY7" fmla="*/ 55068 h 57154"/>
                  <a:gd name="connsiteX8" fmla="*/ 82146 w 85722"/>
                  <a:gd name="connsiteY8" fmla="*/ 16968 h 57154"/>
                  <a:gd name="connsiteX9" fmla="*/ 83632 w 85722"/>
                  <a:gd name="connsiteY9" fmla="*/ 3576 h 57154"/>
                  <a:gd name="connsiteX10" fmla="*/ 70249 w 85722"/>
                  <a:gd name="connsiteY10" fmla="*/ 2090 h 57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5722" h="57154">
                    <a:moveTo>
                      <a:pt x="70249" y="2090"/>
                    </a:moveTo>
                    <a:lnTo>
                      <a:pt x="29282" y="34866"/>
                    </a:lnTo>
                    <a:lnTo>
                      <a:pt x="16262" y="21845"/>
                    </a:lnTo>
                    <a:cubicBezTo>
                      <a:pt x="12537" y="18121"/>
                      <a:pt x="6517" y="18121"/>
                      <a:pt x="2793" y="21845"/>
                    </a:cubicBezTo>
                    <a:cubicBezTo>
                      <a:pt x="-931" y="25570"/>
                      <a:pt x="-931" y="31589"/>
                      <a:pt x="2793" y="35314"/>
                    </a:cubicBezTo>
                    <a:lnTo>
                      <a:pt x="21843" y="54364"/>
                    </a:lnTo>
                    <a:cubicBezTo>
                      <a:pt x="23691" y="56211"/>
                      <a:pt x="26129" y="57154"/>
                      <a:pt x="28577" y="57154"/>
                    </a:cubicBezTo>
                    <a:cubicBezTo>
                      <a:pt x="30673" y="57154"/>
                      <a:pt x="32778" y="56469"/>
                      <a:pt x="34521" y="55068"/>
                    </a:cubicBezTo>
                    <a:lnTo>
                      <a:pt x="82146" y="16968"/>
                    </a:lnTo>
                    <a:cubicBezTo>
                      <a:pt x="86261" y="13673"/>
                      <a:pt x="86918" y="7682"/>
                      <a:pt x="83632" y="3576"/>
                    </a:cubicBezTo>
                    <a:cubicBezTo>
                      <a:pt x="80355" y="-539"/>
                      <a:pt x="74355" y="-1196"/>
                      <a:pt x="70249" y="2090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자유형: 도형 60">
                <a:extLst>
                  <a:ext uri="{FF2B5EF4-FFF2-40B4-BE49-F238E27FC236}">
                    <a16:creationId xmlns:a16="http://schemas.microsoft.com/office/drawing/2014/main" id="{7FC32A83-1788-4EFE-9197-B33F6D0C9D42}"/>
                  </a:ext>
                </a:extLst>
              </p:cNvPr>
              <p:cNvSpPr/>
              <p:nvPr/>
            </p:nvSpPr>
            <p:spPr>
              <a:xfrm>
                <a:off x="5252615" y="3135326"/>
                <a:ext cx="171450" cy="19050"/>
              </a:xfrm>
              <a:custGeom>
                <a:avLst/>
                <a:gdLst>
                  <a:gd name="connsiteX0" fmla="*/ 161925 w 171450"/>
                  <a:gd name="connsiteY0" fmla="*/ 0 h 19050"/>
                  <a:gd name="connsiteX1" fmla="*/ 9525 w 171450"/>
                  <a:gd name="connsiteY1" fmla="*/ 0 h 19050"/>
                  <a:gd name="connsiteX2" fmla="*/ 0 w 171450"/>
                  <a:gd name="connsiteY2" fmla="*/ 9525 h 19050"/>
                  <a:gd name="connsiteX3" fmla="*/ 9525 w 171450"/>
                  <a:gd name="connsiteY3" fmla="*/ 19050 h 19050"/>
                  <a:gd name="connsiteX4" fmla="*/ 161925 w 171450"/>
                  <a:gd name="connsiteY4" fmla="*/ 19050 h 19050"/>
                  <a:gd name="connsiteX5" fmla="*/ 171450 w 171450"/>
                  <a:gd name="connsiteY5" fmla="*/ 9525 h 19050"/>
                  <a:gd name="connsiteX6" fmla="*/ 161925 w 171450"/>
                  <a:gd name="connsiteY6" fmla="*/ 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1450" h="19050">
                    <a:moveTo>
                      <a:pt x="161925" y="0"/>
                    </a:moveTo>
                    <a:lnTo>
                      <a:pt x="9525" y="0"/>
                    </a:lnTo>
                    <a:cubicBezTo>
                      <a:pt x="4267" y="0"/>
                      <a:pt x="0" y="4258"/>
                      <a:pt x="0" y="9525"/>
                    </a:cubicBezTo>
                    <a:cubicBezTo>
                      <a:pt x="0" y="14792"/>
                      <a:pt x="4267" y="19050"/>
                      <a:pt x="9525" y="19050"/>
                    </a:cubicBezTo>
                    <a:lnTo>
                      <a:pt x="161925" y="19050"/>
                    </a:lnTo>
                    <a:cubicBezTo>
                      <a:pt x="167183" y="19050"/>
                      <a:pt x="171450" y="14792"/>
                      <a:pt x="171450" y="9525"/>
                    </a:cubicBezTo>
                    <a:cubicBezTo>
                      <a:pt x="171450" y="4258"/>
                      <a:pt x="167183" y="0"/>
                      <a:pt x="161925" y="0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자유형: 도형 61">
                <a:extLst>
                  <a:ext uri="{FF2B5EF4-FFF2-40B4-BE49-F238E27FC236}">
                    <a16:creationId xmlns:a16="http://schemas.microsoft.com/office/drawing/2014/main" id="{060DC2E5-3B50-45A0-ABD6-7957995C3AEF}"/>
                  </a:ext>
                </a:extLst>
              </p:cNvPr>
              <p:cNvSpPr/>
              <p:nvPr/>
            </p:nvSpPr>
            <p:spPr>
              <a:xfrm>
                <a:off x="5157363" y="3106746"/>
                <a:ext cx="85722" cy="57154"/>
              </a:xfrm>
              <a:custGeom>
                <a:avLst/>
                <a:gdLst>
                  <a:gd name="connsiteX0" fmla="*/ 70249 w 85722"/>
                  <a:gd name="connsiteY0" fmla="*/ 2090 h 57154"/>
                  <a:gd name="connsiteX1" fmla="*/ 29282 w 85722"/>
                  <a:gd name="connsiteY1" fmla="*/ 34866 h 57154"/>
                  <a:gd name="connsiteX2" fmla="*/ 16262 w 85722"/>
                  <a:gd name="connsiteY2" fmla="*/ 21845 h 57154"/>
                  <a:gd name="connsiteX3" fmla="*/ 2793 w 85722"/>
                  <a:gd name="connsiteY3" fmla="*/ 21845 h 57154"/>
                  <a:gd name="connsiteX4" fmla="*/ 2793 w 85722"/>
                  <a:gd name="connsiteY4" fmla="*/ 35314 h 57154"/>
                  <a:gd name="connsiteX5" fmla="*/ 21843 w 85722"/>
                  <a:gd name="connsiteY5" fmla="*/ 54364 h 57154"/>
                  <a:gd name="connsiteX6" fmla="*/ 28577 w 85722"/>
                  <a:gd name="connsiteY6" fmla="*/ 57154 h 57154"/>
                  <a:gd name="connsiteX7" fmla="*/ 34521 w 85722"/>
                  <a:gd name="connsiteY7" fmla="*/ 55068 h 57154"/>
                  <a:gd name="connsiteX8" fmla="*/ 82146 w 85722"/>
                  <a:gd name="connsiteY8" fmla="*/ 16968 h 57154"/>
                  <a:gd name="connsiteX9" fmla="*/ 83632 w 85722"/>
                  <a:gd name="connsiteY9" fmla="*/ 3576 h 57154"/>
                  <a:gd name="connsiteX10" fmla="*/ 70249 w 85722"/>
                  <a:gd name="connsiteY10" fmla="*/ 2090 h 57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5722" h="57154">
                    <a:moveTo>
                      <a:pt x="70249" y="2090"/>
                    </a:moveTo>
                    <a:lnTo>
                      <a:pt x="29282" y="34866"/>
                    </a:lnTo>
                    <a:lnTo>
                      <a:pt x="16262" y="21845"/>
                    </a:lnTo>
                    <a:cubicBezTo>
                      <a:pt x="12537" y="18121"/>
                      <a:pt x="6517" y="18121"/>
                      <a:pt x="2793" y="21845"/>
                    </a:cubicBezTo>
                    <a:cubicBezTo>
                      <a:pt x="-931" y="25569"/>
                      <a:pt x="-931" y="31589"/>
                      <a:pt x="2793" y="35314"/>
                    </a:cubicBezTo>
                    <a:lnTo>
                      <a:pt x="21843" y="54364"/>
                    </a:lnTo>
                    <a:cubicBezTo>
                      <a:pt x="23691" y="56211"/>
                      <a:pt x="26129" y="57154"/>
                      <a:pt x="28577" y="57154"/>
                    </a:cubicBezTo>
                    <a:cubicBezTo>
                      <a:pt x="30673" y="57154"/>
                      <a:pt x="32778" y="56469"/>
                      <a:pt x="34521" y="55068"/>
                    </a:cubicBezTo>
                    <a:lnTo>
                      <a:pt x="82146" y="16968"/>
                    </a:lnTo>
                    <a:cubicBezTo>
                      <a:pt x="86261" y="13673"/>
                      <a:pt x="86918" y="7682"/>
                      <a:pt x="83632" y="3576"/>
                    </a:cubicBezTo>
                    <a:cubicBezTo>
                      <a:pt x="80355" y="-539"/>
                      <a:pt x="74355" y="-1196"/>
                      <a:pt x="70249" y="2090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64" name="그래픽 17">
            <a:extLst>
              <a:ext uri="{FF2B5EF4-FFF2-40B4-BE49-F238E27FC236}">
                <a16:creationId xmlns:a16="http://schemas.microsoft.com/office/drawing/2014/main" id="{BE0FB8CE-65E6-49CD-8CA8-F9F8ECD226DE}"/>
              </a:ext>
            </a:extLst>
          </p:cNvPr>
          <p:cNvGrpSpPr/>
          <p:nvPr/>
        </p:nvGrpSpPr>
        <p:grpSpPr>
          <a:xfrm>
            <a:off x="7206660" y="1528933"/>
            <a:ext cx="432955" cy="432955"/>
            <a:chOff x="5281612" y="4519612"/>
            <a:chExt cx="523875" cy="523875"/>
          </a:xfrm>
          <a:solidFill>
            <a:schemeClr val="bg1"/>
          </a:solidFill>
        </p:grpSpPr>
        <p:grpSp>
          <p:nvGrpSpPr>
            <p:cNvPr id="65" name="그래픽 17">
              <a:extLst>
                <a:ext uri="{FF2B5EF4-FFF2-40B4-BE49-F238E27FC236}">
                  <a16:creationId xmlns:a16="http://schemas.microsoft.com/office/drawing/2014/main" id="{BE0FB8CE-65E6-49CD-8CA8-F9F8ECD226DE}"/>
                </a:ext>
              </a:extLst>
            </p:cNvPr>
            <p:cNvGrpSpPr/>
            <p:nvPr/>
          </p:nvGrpSpPr>
          <p:grpSpPr>
            <a:xfrm>
              <a:off x="5359741" y="4519612"/>
              <a:ext cx="365293" cy="521560"/>
              <a:chOff x="5359741" y="4519612"/>
              <a:chExt cx="365293" cy="521560"/>
            </a:xfrm>
            <a:grpFill/>
          </p:grpSpPr>
          <p:sp>
            <p:nvSpPr>
              <p:cNvPr id="66" name="자유형: 도형 65">
                <a:extLst>
                  <a:ext uri="{FF2B5EF4-FFF2-40B4-BE49-F238E27FC236}">
                    <a16:creationId xmlns:a16="http://schemas.microsoft.com/office/drawing/2014/main" id="{34FC6143-D6AC-4F1E-9376-9B35FA58D122}"/>
                  </a:ext>
                </a:extLst>
              </p:cNvPr>
              <p:cNvSpPr/>
              <p:nvPr/>
            </p:nvSpPr>
            <p:spPr>
              <a:xfrm>
                <a:off x="5477417" y="4633912"/>
                <a:ext cx="133350" cy="133350"/>
              </a:xfrm>
              <a:custGeom>
                <a:avLst/>
                <a:gdLst>
                  <a:gd name="connsiteX0" fmla="*/ 66675 w 133350"/>
                  <a:gd name="connsiteY0" fmla="*/ 0 h 133350"/>
                  <a:gd name="connsiteX1" fmla="*/ 0 w 133350"/>
                  <a:gd name="connsiteY1" fmla="*/ 66675 h 133350"/>
                  <a:gd name="connsiteX2" fmla="*/ 66675 w 133350"/>
                  <a:gd name="connsiteY2" fmla="*/ 133350 h 133350"/>
                  <a:gd name="connsiteX3" fmla="*/ 133350 w 133350"/>
                  <a:gd name="connsiteY3" fmla="*/ 66675 h 133350"/>
                  <a:gd name="connsiteX4" fmla="*/ 66675 w 133350"/>
                  <a:gd name="connsiteY4" fmla="*/ 0 h 133350"/>
                  <a:gd name="connsiteX5" fmla="*/ 66675 w 133350"/>
                  <a:gd name="connsiteY5" fmla="*/ 114300 h 133350"/>
                  <a:gd name="connsiteX6" fmla="*/ 19050 w 133350"/>
                  <a:gd name="connsiteY6" fmla="*/ 66675 h 133350"/>
                  <a:gd name="connsiteX7" fmla="*/ 66675 w 133350"/>
                  <a:gd name="connsiteY7" fmla="*/ 19050 h 133350"/>
                  <a:gd name="connsiteX8" fmla="*/ 114300 w 133350"/>
                  <a:gd name="connsiteY8" fmla="*/ 66675 h 133350"/>
                  <a:gd name="connsiteX9" fmla="*/ 66675 w 133350"/>
                  <a:gd name="connsiteY9" fmla="*/ 1143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33350">
                    <a:moveTo>
                      <a:pt x="66675" y="0"/>
                    </a:moveTo>
                    <a:cubicBezTo>
                      <a:pt x="29918" y="0"/>
                      <a:pt x="0" y="29918"/>
                      <a:pt x="0" y="66675"/>
                    </a:cubicBezTo>
                    <a:cubicBezTo>
                      <a:pt x="0" y="103432"/>
                      <a:pt x="29918" y="133350"/>
                      <a:pt x="66675" y="133350"/>
                    </a:cubicBezTo>
                    <a:cubicBezTo>
                      <a:pt x="103432" y="133350"/>
                      <a:pt x="133350" y="103432"/>
                      <a:pt x="133350" y="66675"/>
                    </a:cubicBezTo>
                    <a:cubicBezTo>
                      <a:pt x="133350" y="29918"/>
                      <a:pt x="103432" y="0"/>
                      <a:pt x="66675" y="0"/>
                    </a:cubicBezTo>
                    <a:close/>
                    <a:moveTo>
                      <a:pt x="66675" y="114300"/>
                    </a:moveTo>
                    <a:cubicBezTo>
                      <a:pt x="40415" y="114300"/>
                      <a:pt x="19050" y="92935"/>
                      <a:pt x="19050" y="66675"/>
                    </a:cubicBezTo>
                    <a:cubicBezTo>
                      <a:pt x="19050" y="40415"/>
                      <a:pt x="40415" y="19050"/>
                      <a:pt x="66675" y="19050"/>
                    </a:cubicBezTo>
                    <a:cubicBezTo>
                      <a:pt x="92935" y="19050"/>
                      <a:pt x="114300" y="40415"/>
                      <a:pt x="114300" y="66675"/>
                    </a:cubicBezTo>
                    <a:cubicBezTo>
                      <a:pt x="114300" y="92935"/>
                      <a:pt x="92935" y="114300"/>
                      <a:pt x="66675" y="114300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자유형: 도형 66">
                <a:extLst>
                  <a:ext uri="{FF2B5EF4-FFF2-40B4-BE49-F238E27FC236}">
                    <a16:creationId xmlns:a16="http://schemas.microsoft.com/office/drawing/2014/main" id="{AB817DBF-83FE-4E8F-9547-E8B03C966D3A}"/>
                  </a:ext>
                </a:extLst>
              </p:cNvPr>
              <p:cNvSpPr/>
              <p:nvPr/>
            </p:nvSpPr>
            <p:spPr>
              <a:xfrm>
                <a:off x="5359741" y="4519612"/>
                <a:ext cx="365293" cy="521560"/>
              </a:xfrm>
              <a:custGeom>
                <a:avLst/>
                <a:gdLst>
                  <a:gd name="connsiteX0" fmla="*/ 311824 w 365293"/>
                  <a:gd name="connsiteY0" fmla="*/ 53502 h 521560"/>
                  <a:gd name="connsiteX1" fmla="*/ 182665 w 365293"/>
                  <a:gd name="connsiteY1" fmla="*/ 0 h 521560"/>
                  <a:gd name="connsiteX2" fmla="*/ 53506 w 365293"/>
                  <a:gd name="connsiteY2" fmla="*/ 53502 h 521560"/>
                  <a:gd name="connsiteX3" fmla="*/ 36323 w 365293"/>
                  <a:gd name="connsiteY3" fmla="*/ 310220 h 521560"/>
                  <a:gd name="connsiteX4" fmla="*/ 182665 w 365293"/>
                  <a:gd name="connsiteY4" fmla="*/ 521560 h 521560"/>
                  <a:gd name="connsiteX5" fmla="*/ 328788 w 365293"/>
                  <a:gd name="connsiteY5" fmla="*/ 310515 h 521560"/>
                  <a:gd name="connsiteX6" fmla="*/ 311824 w 365293"/>
                  <a:gd name="connsiteY6" fmla="*/ 53502 h 521560"/>
                  <a:gd name="connsiteX7" fmla="*/ 313339 w 365293"/>
                  <a:gd name="connsiteY7" fmla="*/ 299380 h 521560"/>
                  <a:gd name="connsiteX8" fmla="*/ 182665 w 365293"/>
                  <a:gd name="connsiteY8" fmla="*/ 488090 h 521560"/>
                  <a:gd name="connsiteX9" fmla="*/ 51782 w 365293"/>
                  <a:gd name="connsiteY9" fmla="*/ 299085 h 521560"/>
                  <a:gd name="connsiteX10" fmla="*/ 66984 w 365293"/>
                  <a:gd name="connsiteY10" fmla="*/ 66970 h 521560"/>
                  <a:gd name="connsiteX11" fmla="*/ 182665 w 365293"/>
                  <a:gd name="connsiteY11" fmla="*/ 19050 h 521560"/>
                  <a:gd name="connsiteX12" fmla="*/ 298356 w 365293"/>
                  <a:gd name="connsiteY12" fmla="*/ 66970 h 521560"/>
                  <a:gd name="connsiteX13" fmla="*/ 313339 w 365293"/>
                  <a:gd name="connsiteY13" fmla="*/ 299380 h 521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5293" h="521560">
                    <a:moveTo>
                      <a:pt x="311824" y="53502"/>
                    </a:moveTo>
                    <a:cubicBezTo>
                      <a:pt x="277325" y="19002"/>
                      <a:pt x="231452" y="0"/>
                      <a:pt x="182665" y="0"/>
                    </a:cubicBezTo>
                    <a:cubicBezTo>
                      <a:pt x="133869" y="0"/>
                      <a:pt x="88006" y="19002"/>
                      <a:pt x="53506" y="53502"/>
                    </a:cubicBezTo>
                    <a:cubicBezTo>
                      <a:pt x="-10340" y="117338"/>
                      <a:pt x="-18274" y="237449"/>
                      <a:pt x="36323" y="310220"/>
                    </a:cubicBezTo>
                    <a:lnTo>
                      <a:pt x="182665" y="521560"/>
                    </a:lnTo>
                    <a:lnTo>
                      <a:pt x="328788" y="310515"/>
                    </a:lnTo>
                    <a:cubicBezTo>
                      <a:pt x="383605" y="237449"/>
                      <a:pt x="375670" y="117338"/>
                      <a:pt x="311824" y="53502"/>
                    </a:cubicBezTo>
                    <a:close/>
                    <a:moveTo>
                      <a:pt x="313339" y="299380"/>
                    </a:moveTo>
                    <a:lnTo>
                      <a:pt x="182665" y="488090"/>
                    </a:lnTo>
                    <a:lnTo>
                      <a:pt x="51782" y="299085"/>
                    </a:lnTo>
                    <a:cubicBezTo>
                      <a:pt x="2262" y="233058"/>
                      <a:pt x="9358" y="124587"/>
                      <a:pt x="66984" y="66970"/>
                    </a:cubicBezTo>
                    <a:cubicBezTo>
                      <a:pt x="97883" y="36071"/>
                      <a:pt x="138964" y="19050"/>
                      <a:pt x="182665" y="19050"/>
                    </a:cubicBezTo>
                    <a:cubicBezTo>
                      <a:pt x="226366" y="19050"/>
                      <a:pt x="267447" y="36071"/>
                      <a:pt x="298356" y="66970"/>
                    </a:cubicBezTo>
                    <a:cubicBezTo>
                      <a:pt x="355982" y="124587"/>
                      <a:pt x="363078" y="233058"/>
                      <a:pt x="313339" y="299380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C1AC0791-F280-4BC9-B164-B734594B9EB0}"/>
              </a:ext>
            </a:extLst>
          </p:cNvPr>
          <p:cNvSpPr txBox="1"/>
          <p:nvPr/>
        </p:nvSpPr>
        <p:spPr>
          <a:xfrm>
            <a:off x="8407872" y="1410112"/>
            <a:ext cx="1588897" cy="298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위치를 정확하게 </a:t>
            </a: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파악함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8D4C028-A507-4C2B-A9E7-16261F75E3E0}"/>
              </a:ext>
            </a:extLst>
          </p:cNvPr>
          <p:cNvSpPr txBox="1"/>
          <p:nvPr/>
        </p:nvSpPr>
        <p:spPr>
          <a:xfrm>
            <a:off x="8402157" y="1671807"/>
            <a:ext cx="2153154" cy="2727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05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위치를 정확하게 파악할 </a:t>
            </a:r>
            <a:r>
              <a:rPr lang="ko-KR" altLang="en-US" sz="1050" spc="-5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수 </a:t>
            </a:r>
            <a:r>
              <a:rPr lang="ko-KR" altLang="en-US" sz="105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있사옵니다</a:t>
            </a:r>
            <a:endParaRPr lang="en-US" altLang="ko-KR" sz="105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tx1">
                  <a:alpha val="7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8130EB1-67AF-42A6-BE7E-B3EF65B1FE43}"/>
              </a:ext>
            </a:extLst>
          </p:cNvPr>
          <p:cNvSpPr txBox="1"/>
          <p:nvPr/>
        </p:nvSpPr>
        <p:spPr>
          <a:xfrm>
            <a:off x="8409777" y="2650479"/>
            <a:ext cx="2156360" cy="298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아이디어 클라우드</a:t>
            </a: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서비스를 제공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D09910B0-3902-4F7A-828F-C49B36C4B4A4}"/>
              </a:ext>
            </a:extLst>
          </p:cNvPr>
          <p:cNvSpPr txBox="1"/>
          <p:nvPr/>
        </p:nvSpPr>
        <p:spPr>
          <a:xfrm>
            <a:off x="8411682" y="2912174"/>
            <a:ext cx="2659702" cy="2727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05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클라우드 기반 서비스를 통한 </a:t>
            </a:r>
            <a:r>
              <a:rPr lang="ko-KR" altLang="en-US" sz="1050" spc="-5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최신 </a:t>
            </a:r>
            <a:r>
              <a:rPr lang="en-US" altLang="ko-KR" sz="105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IT </a:t>
            </a:r>
            <a:r>
              <a:rPr lang="ko-KR" altLang="en-US" sz="105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기술입니다</a:t>
            </a:r>
            <a:endParaRPr lang="en-US" altLang="ko-KR" sz="105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tx1">
                  <a:alpha val="7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8E24116-4865-49D9-9BA9-ECE8FB780ADF}"/>
              </a:ext>
            </a:extLst>
          </p:cNvPr>
          <p:cNvSpPr txBox="1"/>
          <p:nvPr/>
        </p:nvSpPr>
        <p:spPr>
          <a:xfrm>
            <a:off x="8411682" y="3822748"/>
            <a:ext cx="1588897" cy="298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spc="-5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이미지 </a:t>
            </a:r>
            <a:r>
              <a:rPr lang="ko-KR" altLang="en-US" sz="1200" spc="-5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다양하게 구현함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5D66F52-EBD6-4DBC-B50A-FA6D0E559955}"/>
              </a:ext>
            </a:extLst>
          </p:cNvPr>
          <p:cNvSpPr txBox="1"/>
          <p:nvPr/>
        </p:nvSpPr>
        <p:spPr>
          <a:xfrm>
            <a:off x="8421207" y="4084443"/>
            <a:ext cx="2153154" cy="2727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05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위치를 정확하게 파악할 수 </a:t>
            </a:r>
            <a:r>
              <a:rPr lang="ko-KR" altLang="en-US" sz="105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있사옵니다</a:t>
            </a:r>
            <a:endParaRPr lang="en-US" altLang="ko-KR" sz="105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tx1">
                  <a:alpha val="7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EE1B3DA-5ED7-4435-B5C1-FA8EC19D3E37}"/>
              </a:ext>
            </a:extLst>
          </p:cNvPr>
          <p:cNvSpPr txBox="1"/>
          <p:nvPr/>
        </p:nvSpPr>
        <p:spPr>
          <a:xfrm>
            <a:off x="8413587" y="4995016"/>
            <a:ext cx="2156360" cy="298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모든것을</a:t>
            </a: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문서화 </a:t>
            </a: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서비스를 제공함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AA5F0F1-187E-43B6-9008-BB5EFCB0AEE2}"/>
              </a:ext>
            </a:extLst>
          </p:cNvPr>
          <p:cNvSpPr txBox="1"/>
          <p:nvPr/>
        </p:nvSpPr>
        <p:spPr>
          <a:xfrm>
            <a:off x="8415492" y="5256711"/>
            <a:ext cx="2387192" cy="2727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050" spc="-5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문서화를 통한 히스토리를 확실히 </a:t>
            </a:r>
            <a:r>
              <a:rPr lang="ko-KR" altLang="en-US" sz="105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남겨줘용</a:t>
            </a:r>
            <a:endParaRPr lang="en-US" altLang="ko-KR" sz="105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tx1">
                  <a:alpha val="7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A617E6EC-246F-40C2-826F-648BE3753135}"/>
              </a:ext>
            </a:extLst>
          </p:cNvPr>
          <p:cNvSpPr txBox="1"/>
          <p:nvPr/>
        </p:nvSpPr>
        <p:spPr>
          <a:xfrm>
            <a:off x="2702141" y="2462510"/>
            <a:ext cx="700833" cy="4879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ko-KR" sz="24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10</a:t>
            </a:r>
            <a:r>
              <a:rPr lang="en-US" altLang="ko-KR" sz="12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</a:t>
            </a:r>
            <a:endParaRPr lang="en-US" sz="24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D7272D3-E032-424D-BDC0-5D875EF98E9B}"/>
              </a:ext>
            </a:extLst>
          </p:cNvPr>
          <p:cNvSpPr txBox="1"/>
          <p:nvPr/>
        </p:nvSpPr>
        <p:spPr>
          <a:xfrm>
            <a:off x="2721754" y="2885694"/>
            <a:ext cx="957313" cy="290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sz="12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Keywords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99A4C16B-0DC0-4EFD-BDC5-68A46C27CE11}"/>
              </a:ext>
            </a:extLst>
          </p:cNvPr>
          <p:cNvSpPr txBox="1"/>
          <p:nvPr/>
        </p:nvSpPr>
        <p:spPr>
          <a:xfrm>
            <a:off x="991028" y="2462510"/>
            <a:ext cx="700833" cy="4879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ko-KR" sz="24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80</a:t>
            </a:r>
            <a:r>
              <a:rPr lang="en-US" altLang="ko-KR" sz="12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</a:t>
            </a:r>
            <a:endParaRPr lang="en-US" sz="24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933442F8-63BD-46DF-91D1-49712909789F}"/>
              </a:ext>
            </a:extLst>
          </p:cNvPr>
          <p:cNvSpPr txBox="1"/>
          <p:nvPr/>
        </p:nvSpPr>
        <p:spPr>
          <a:xfrm>
            <a:off x="991028" y="2885694"/>
            <a:ext cx="844718" cy="290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sz="120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Laisnate</a:t>
            </a:r>
            <a:endParaRPr lang="en-US" sz="12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AB55D13-B4E8-4B64-A0E0-4CF6BFC2A8BF}"/>
              </a:ext>
            </a:extLst>
          </p:cNvPr>
          <p:cNvSpPr txBox="1"/>
          <p:nvPr/>
        </p:nvSpPr>
        <p:spPr>
          <a:xfrm>
            <a:off x="984839" y="3154576"/>
            <a:ext cx="110959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키워드 설명 </a:t>
            </a:r>
            <a:r>
              <a:rPr lang="ko-KR" altLang="en-US" sz="105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적구</a:t>
            </a:r>
            <a:endParaRPr lang="en-US" sz="10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tx1">
                  <a:alpha val="7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972D0AB-CE31-44B2-88F9-75EA88E9E442}"/>
              </a:ext>
            </a:extLst>
          </p:cNvPr>
          <p:cNvSpPr txBox="1"/>
          <p:nvPr/>
        </p:nvSpPr>
        <p:spPr>
          <a:xfrm>
            <a:off x="2718659" y="3154576"/>
            <a:ext cx="107914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설명 </a:t>
            </a:r>
            <a:r>
              <a:rPr lang="ko-KR" altLang="en-US" sz="105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적어주는란</a:t>
            </a:r>
            <a:endParaRPr lang="en-US" sz="10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tx1">
                  <a:alpha val="7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E237527-D3D1-4B48-831D-3481ABCB5127}"/>
              </a:ext>
            </a:extLst>
          </p:cNvPr>
          <p:cNvSpPr txBox="1"/>
          <p:nvPr/>
        </p:nvSpPr>
        <p:spPr>
          <a:xfrm>
            <a:off x="4451408" y="2462510"/>
            <a:ext cx="700833" cy="4879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ko-KR" sz="24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90</a:t>
            </a:r>
            <a:r>
              <a:rPr lang="en-US" altLang="ko-KR" sz="12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</a:t>
            </a:r>
            <a:endParaRPr lang="en-US" sz="24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C5D13E3-9C3B-4DA9-8B19-DC10CE332349}"/>
              </a:ext>
            </a:extLst>
          </p:cNvPr>
          <p:cNvSpPr txBox="1"/>
          <p:nvPr/>
        </p:nvSpPr>
        <p:spPr>
          <a:xfrm>
            <a:off x="4461733" y="2885694"/>
            <a:ext cx="832279" cy="290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sz="120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Primoes</a:t>
            </a:r>
            <a:endParaRPr lang="en-US" sz="12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68A62A35-08A9-47EF-B95C-AC9C9B71E043}"/>
              </a:ext>
            </a:extLst>
          </p:cNvPr>
          <p:cNvSpPr txBox="1"/>
          <p:nvPr/>
        </p:nvSpPr>
        <p:spPr>
          <a:xfrm>
            <a:off x="4461733" y="3154576"/>
            <a:ext cx="107914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설명 </a:t>
            </a:r>
            <a:r>
              <a:rPr lang="ko-KR" altLang="en-US" sz="105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적어주세용</a:t>
            </a:r>
            <a:endParaRPr lang="en-US" sz="10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tx1">
                  <a:alpha val="7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D52EADFB-A88E-408F-9826-BEF1BD2915EE}"/>
              </a:ext>
            </a:extLst>
          </p:cNvPr>
          <p:cNvSpPr txBox="1"/>
          <p:nvPr/>
        </p:nvSpPr>
        <p:spPr>
          <a:xfrm>
            <a:off x="940631" y="4907050"/>
            <a:ext cx="4708340" cy="9149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200" spc="-5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기존의 컨셉을 딱 바꿔서 프리미엄과 친숙한 이미지로 바꾸는게 참 </a:t>
            </a:r>
            <a:r>
              <a:rPr lang="ko-KR" altLang="en-US" sz="1050" dirty="0" err="1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좋을듯</a:t>
            </a: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합니다 그래서</a:t>
            </a:r>
            <a:endParaRPr lang="en-US" altLang="ko-KR" sz="1050" dirty="0">
              <a:solidFill>
                <a:schemeClr val="tx1">
                  <a:alpha val="8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이거를 딱 목표를 </a:t>
            </a:r>
            <a:r>
              <a:rPr lang="ko-KR" altLang="en-US" sz="1050" dirty="0" err="1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잡아놓고</a:t>
            </a:r>
            <a:r>
              <a:rPr lang="en-US" altLang="ko-KR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</a:t>
            </a: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전반적으로 사업 전략을 세운다음에 </a:t>
            </a:r>
            <a:r>
              <a:rPr lang="en-US" altLang="ko-KR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UX </a:t>
            </a: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디자인과  </a:t>
            </a:r>
            <a:r>
              <a:rPr lang="en-US" altLang="ko-KR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UI</a:t>
            </a: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디자인을</a:t>
            </a:r>
            <a:endParaRPr lang="en-US" altLang="ko-KR" sz="1050" dirty="0">
              <a:solidFill>
                <a:schemeClr val="tx1">
                  <a:alpha val="8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시작하고</a:t>
            </a:r>
            <a:r>
              <a:rPr lang="en-US" altLang="ko-KR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</a:t>
            </a:r>
            <a:r>
              <a:rPr lang="ko-KR" altLang="en-US" sz="1050" dirty="0" err="1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스켓치로</a:t>
            </a: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프로토타입을 만들어냅니다</a:t>
            </a:r>
            <a:r>
              <a:rPr lang="en-US" altLang="ko-KR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. </a:t>
            </a: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그래서 다양한 프로젝트를 시작할 때의</a:t>
            </a:r>
            <a:endParaRPr lang="en-US" altLang="ko-KR" sz="1050" dirty="0">
              <a:solidFill>
                <a:schemeClr val="tx1">
                  <a:alpha val="8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커리큘럼을 딱 만들고 일의 프로세스를 단순화 시켜버립니다</a:t>
            </a:r>
            <a:r>
              <a:rPr lang="en-US" altLang="ko-KR" sz="1050" dirty="0">
                <a:solidFill>
                  <a:schemeClr val="tx1">
                    <a:alpha val="8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.</a:t>
            </a:r>
            <a:endParaRPr lang="en-US" sz="1050" dirty="0">
              <a:solidFill>
                <a:schemeClr val="tx1">
                  <a:alpha val="8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9C8C7E0A-5531-47E9-857C-E7E93A7AE41C}"/>
              </a:ext>
            </a:extLst>
          </p:cNvPr>
          <p:cNvSpPr txBox="1"/>
          <p:nvPr/>
        </p:nvSpPr>
        <p:spPr>
          <a:xfrm>
            <a:off x="968072" y="3601175"/>
            <a:ext cx="700833" cy="4879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ko-KR" sz="24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56</a:t>
            </a:r>
            <a:r>
              <a:rPr lang="en-US" altLang="ko-KR" sz="12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</a:t>
            </a:r>
            <a:endParaRPr lang="en-US" sz="24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DBCC010-790D-48DE-9FD3-40EBE487F7B4}"/>
              </a:ext>
            </a:extLst>
          </p:cNvPr>
          <p:cNvSpPr txBox="1"/>
          <p:nvPr/>
        </p:nvSpPr>
        <p:spPr>
          <a:xfrm>
            <a:off x="978397" y="4024359"/>
            <a:ext cx="832279" cy="290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sz="120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Primoes</a:t>
            </a:r>
            <a:endParaRPr lang="en-US" sz="12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1B5685C2-8125-4C86-835E-4A4CFC2216B4}"/>
              </a:ext>
            </a:extLst>
          </p:cNvPr>
          <p:cNvSpPr txBox="1"/>
          <p:nvPr/>
        </p:nvSpPr>
        <p:spPr>
          <a:xfrm>
            <a:off x="978397" y="4293241"/>
            <a:ext cx="107914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설명 </a:t>
            </a:r>
            <a:r>
              <a:rPr lang="ko-KR" altLang="en-US" sz="105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적어주세용</a:t>
            </a:r>
            <a:endParaRPr lang="en-US" sz="10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tx1">
                  <a:alpha val="7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084602CB-0743-4206-8167-9268F9E61912}"/>
              </a:ext>
            </a:extLst>
          </p:cNvPr>
          <p:cNvSpPr txBox="1"/>
          <p:nvPr/>
        </p:nvSpPr>
        <p:spPr>
          <a:xfrm>
            <a:off x="2732071" y="3603692"/>
            <a:ext cx="700833" cy="4879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ko-KR" sz="240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72</a:t>
            </a:r>
            <a:r>
              <a:rPr lang="en-US" altLang="ko-KR" sz="120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</a:t>
            </a:r>
            <a:endParaRPr lang="en-US" sz="24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77026D24-364E-4F68-B5E9-C428CA84AAC4}"/>
              </a:ext>
            </a:extLst>
          </p:cNvPr>
          <p:cNvSpPr txBox="1"/>
          <p:nvPr/>
        </p:nvSpPr>
        <p:spPr>
          <a:xfrm>
            <a:off x="2732071" y="4026876"/>
            <a:ext cx="844718" cy="290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sz="120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Laisnate</a:t>
            </a:r>
            <a:endParaRPr lang="en-US" sz="12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C85AB2D9-653F-4F7A-8307-31A524921183}"/>
              </a:ext>
            </a:extLst>
          </p:cNvPr>
          <p:cNvSpPr txBox="1"/>
          <p:nvPr/>
        </p:nvSpPr>
        <p:spPr>
          <a:xfrm>
            <a:off x="2725882" y="4295758"/>
            <a:ext cx="110959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키워드 설명 </a:t>
            </a:r>
            <a:r>
              <a:rPr lang="ko-KR" altLang="en-US" sz="105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적구</a:t>
            </a:r>
            <a:endParaRPr lang="en-US" sz="10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tx1">
                  <a:alpha val="7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1512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9DE8C2C-7103-4948-BAAE-28C3BDE1C9BD}"/>
              </a:ext>
            </a:extLst>
          </p:cNvPr>
          <p:cNvSpPr/>
          <p:nvPr/>
        </p:nvSpPr>
        <p:spPr>
          <a:xfrm>
            <a:off x="9410700" y="-800100"/>
            <a:ext cx="419100" cy="419100"/>
          </a:xfrm>
          <a:prstGeom prst="rect">
            <a:avLst/>
          </a:prstGeom>
          <a:solidFill>
            <a:srgbClr val="F8F9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3414D48-B48C-4501-86F0-B26AA4F7A5B5}"/>
              </a:ext>
            </a:extLst>
          </p:cNvPr>
          <p:cNvSpPr/>
          <p:nvPr/>
        </p:nvSpPr>
        <p:spPr>
          <a:xfrm>
            <a:off x="10198100" y="-800100"/>
            <a:ext cx="419100" cy="419100"/>
          </a:xfrm>
          <a:prstGeom prst="rect">
            <a:avLst/>
          </a:prstGeom>
          <a:solidFill>
            <a:srgbClr val="D5B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6EC5F64-FA2D-4F0B-842A-BE3C11173CCA}"/>
              </a:ext>
            </a:extLst>
          </p:cNvPr>
          <p:cNvSpPr/>
          <p:nvPr/>
        </p:nvSpPr>
        <p:spPr>
          <a:xfrm>
            <a:off x="10985500" y="-800100"/>
            <a:ext cx="419100" cy="419100"/>
          </a:xfrm>
          <a:prstGeom prst="rect">
            <a:avLst/>
          </a:prstGeom>
          <a:solidFill>
            <a:srgbClr val="667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AE582DC-2770-4E41-963F-DE929E0BE66C}"/>
              </a:ext>
            </a:extLst>
          </p:cNvPr>
          <p:cNvSpPr/>
          <p:nvPr/>
        </p:nvSpPr>
        <p:spPr>
          <a:xfrm>
            <a:off x="11772900" y="-800100"/>
            <a:ext cx="419100" cy="419100"/>
          </a:xfrm>
          <a:prstGeom prst="rect">
            <a:avLst/>
          </a:prstGeom>
          <a:solidFill>
            <a:srgbClr val="313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0CF4D7-6B99-4797-AD21-0B25469C35C3}"/>
              </a:ext>
            </a:extLst>
          </p:cNvPr>
          <p:cNvSpPr txBox="1"/>
          <p:nvPr/>
        </p:nvSpPr>
        <p:spPr>
          <a:xfrm>
            <a:off x="5064423" y="2389424"/>
            <a:ext cx="2039341" cy="389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BREAKING SLIDE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3D08C61-425E-48C3-811F-8DD4C7DDFDBD}"/>
              </a:ext>
            </a:extLst>
          </p:cNvPr>
          <p:cNvSpPr txBox="1"/>
          <p:nvPr/>
        </p:nvSpPr>
        <p:spPr>
          <a:xfrm>
            <a:off x="5089270" y="2759455"/>
            <a:ext cx="1989647" cy="2812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1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첫번째 목차</a:t>
            </a:r>
            <a:r>
              <a:rPr lang="ko-KR" altLang="en-US" sz="11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를</a:t>
            </a:r>
            <a:r>
              <a:rPr lang="en-US" altLang="ko-KR" sz="11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11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적어주도록 합니다</a:t>
            </a:r>
            <a:endParaRPr lang="en-US" sz="11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FEB14B6D-4512-423C-946B-61FA9F0C164D}"/>
              </a:ext>
            </a:extLst>
          </p:cNvPr>
          <p:cNvGrpSpPr/>
          <p:nvPr/>
        </p:nvGrpSpPr>
        <p:grpSpPr>
          <a:xfrm>
            <a:off x="5981699" y="2224088"/>
            <a:ext cx="204788" cy="67044"/>
            <a:chOff x="5838825" y="717479"/>
            <a:chExt cx="204788" cy="125853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46956213-1072-40E0-97AE-3F72DA3DB81C}"/>
                </a:ext>
              </a:extLst>
            </p:cNvPr>
            <p:cNvCxnSpPr>
              <a:cxnSpLocks/>
            </p:cNvCxnSpPr>
            <p:nvPr/>
          </p:nvCxnSpPr>
          <p:spPr>
            <a:xfrm>
              <a:off x="5838825" y="717479"/>
              <a:ext cx="114300" cy="125853"/>
            </a:xfrm>
            <a:prstGeom prst="line">
              <a:avLst/>
            </a:prstGeom>
            <a:ln w="44450">
              <a:solidFill>
                <a:srgbClr val="3135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연결선 62">
              <a:extLst>
                <a:ext uri="{FF2B5EF4-FFF2-40B4-BE49-F238E27FC236}">
                  <a16:creationId xmlns:a16="http://schemas.microsoft.com/office/drawing/2014/main" id="{C9C2D3FE-38E3-4E18-A2FE-CB56583B65E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29313" y="717479"/>
              <a:ext cx="114300" cy="125853"/>
            </a:xfrm>
            <a:prstGeom prst="line">
              <a:avLst/>
            </a:prstGeom>
            <a:ln w="44450">
              <a:solidFill>
                <a:srgbClr val="3135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타원 8">
            <a:extLst>
              <a:ext uri="{FF2B5EF4-FFF2-40B4-BE49-F238E27FC236}">
                <a16:creationId xmlns:a16="http://schemas.microsoft.com/office/drawing/2014/main" id="{10CBB29E-1E82-453C-A8F5-C6A0CBAA1B57}"/>
              </a:ext>
            </a:extLst>
          </p:cNvPr>
          <p:cNvSpPr/>
          <p:nvPr/>
        </p:nvSpPr>
        <p:spPr>
          <a:xfrm>
            <a:off x="4198143" y="5194300"/>
            <a:ext cx="3771900" cy="3771900"/>
          </a:xfrm>
          <a:prstGeom prst="ellipse">
            <a:avLst/>
          </a:prstGeom>
          <a:pattFill prst="wdDnDiag">
            <a:fgClr>
              <a:srgbClr val="CA9C6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215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9DE8C2C-7103-4948-BAAE-28C3BDE1C9BD}"/>
              </a:ext>
            </a:extLst>
          </p:cNvPr>
          <p:cNvSpPr/>
          <p:nvPr/>
        </p:nvSpPr>
        <p:spPr>
          <a:xfrm>
            <a:off x="9410700" y="-800100"/>
            <a:ext cx="419100" cy="419100"/>
          </a:xfrm>
          <a:prstGeom prst="rect">
            <a:avLst/>
          </a:prstGeom>
          <a:solidFill>
            <a:srgbClr val="F8F9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3414D48-B48C-4501-86F0-B26AA4F7A5B5}"/>
              </a:ext>
            </a:extLst>
          </p:cNvPr>
          <p:cNvSpPr/>
          <p:nvPr/>
        </p:nvSpPr>
        <p:spPr>
          <a:xfrm>
            <a:off x="10198100" y="-800100"/>
            <a:ext cx="419100" cy="419100"/>
          </a:xfrm>
          <a:prstGeom prst="rect">
            <a:avLst/>
          </a:prstGeom>
          <a:solidFill>
            <a:srgbClr val="D5B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6EC5F64-FA2D-4F0B-842A-BE3C11173CCA}"/>
              </a:ext>
            </a:extLst>
          </p:cNvPr>
          <p:cNvSpPr/>
          <p:nvPr/>
        </p:nvSpPr>
        <p:spPr>
          <a:xfrm>
            <a:off x="10985500" y="-800100"/>
            <a:ext cx="419100" cy="419100"/>
          </a:xfrm>
          <a:prstGeom prst="rect">
            <a:avLst/>
          </a:prstGeom>
          <a:solidFill>
            <a:srgbClr val="667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AE582DC-2770-4E41-963F-DE929E0BE66C}"/>
              </a:ext>
            </a:extLst>
          </p:cNvPr>
          <p:cNvSpPr/>
          <p:nvPr/>
        </p:nvSpPr>
        <p:spPr>
          <a:xfrm>
            <a:off x="11772900" y="-800100"/>
            <a:ext cx="419100" cy="419100"/>
          </a:xfrm>
          <a:prstGeom prst="rect">
            <a:avLst/>
          </a:prstGeom>
          <a:solidFill>
            <a:srgbClr val="313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46956213-1072-40E0-97AE-3F72DA3DB81C}"/>
              </a:ext>
            </a:extLst>
          </p:cNvPr>
          <p:cNvCxnSpPr>
            <a:cxnSpLocks/>
          </p:cNvCxnSpPr>
          <p:nvPr/>
        </p:nvCxnSpPr>
        <p:spPr>
          <a:xfrm>
            <a:off x="1643031" y="843332"/>
            <a:ext cx="804699" cy="0"/>
          </a:xfrm>
          <a:prstGeom prst="line">
            <a:avLst/>
          </a:prstGeom>
          <a:ln w="44450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B0CF4D7-6B99-4797-AD21-0B25469C35C3}"/>
              </a:ext>
            </a:extLst>
          </p:cNvPr>
          <p:cNvSpPr txBox="1"/>
          <p:nvPr/>
        </p:nvSpPr>
        <p:spPr>
          <a:xfrm>
            <a:off x="1058836" y="648792"/>
            <a:ext cx="453970" cy="389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ko-KR" spc="-5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04</a:t>
            </a:r>
            <a:endParaRPr lang="en-US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CFAC495-8ED8-4C83-8F7A-F8A46C748001}"/>
              </a:ext>
            </a:extLst>
          </p:cNvPr>
          <p:cNvSpPr txBox="1"/>
          <p:nvPr/>
        </p:nvSpPr>
        <p:spPr>
          <a:xfrm>
            <a:off x="1058836" y="1026977"/>
            <a:ext cx="3323346" cy="1174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0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사업 아이템</a:t>
            </a:r>
            <a:r>
              <a:rPr lang="ko-KR" altLang="en-US" sz="20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에 대한 프로모션을</a:t>
            </a:r>
            <a:endParaRPr lang="en-US" altLang="ko-KR" sz="20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20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3</a:t>
            </a:r>
            <a:r>
              <a:rPr lang="ko-KR" altLang="en-US" sz="20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줄로 타이틀을 </a:t>
            </a:r>
            <a:r>
              <a:rPr lang="ko-KR" altLang="en-US" sz="200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적을때도</a:t>
            </a:r>
            <a:endParaRPr lang="en-US" altLang="ko-KR" sz="20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00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있을테니까</a:t>
            </a:r>
            <a:r>
              <a:rPr lang="ko-KR" altLang="en-US" sz="20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 이렇게 </a:t>
            </a:r>
            <a:r>
              <a:rPr lang="ko-KR" altLang="en-US" sz="200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만들어쥼</a:t>
            </a:r>
            <a:endParaRPr lang="en-US" sz="20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pic>
        <p:nvPicPr>
          <p:cNvPr id="88" name="그림 87" descr="실외, 건물, 사람들, 그룹이(가) 표시된 사진&#10;&#10;자동 생성된 설명">
            <a:extLst>
              <a:ext uri="{FF2B5EF4-FFF2-40B4-BE49-F238E27FC236}">
                <a16:creationId xmlns:a16="http://schemas.microsoft.com/office/drawing/2014/main" id="{3314DAAD-B9A3-4150-B5E4-833A7F9B8B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28" t="12297" r="183" b="17037"/>
          <a:stretch>
            <a:fillRect/>
          </a:stretch>
        </p:blipFill>
        <p:spPr>
          <a:xfrm>
            <a:off x="5663683" y="1011094"/>
            <a:ext cx="5545656" cy="5076842"/>
          </a:xfrm>
          <a:custGeom>
            <a:avLst/>
            <a:gdLst>
              <a:gd name="connsiteX0" fmla="*/ 3197805 w 5293789"/>
              <a:gd name="connsiteY0" fmla="*/ 597505 h 4846267"/>
              <a:gd name="connsiteX1" fmla="*/ 4227853 w 5293789"/>
              <a:gd name="connsiteY1" fmla="*/ 597505 h 4846267"/>
              <a:gd name="connsiteX2" fmla="*/ 4227853 w 5293789"/>
              <a:gd name="connsiteY2" fmla="*/ 4345232 h 4846267"/>
              <a:gd name="connsiteX3" fmla="*/ 3197805 w 5293789"/>
              <a:gd name="connsiteY3" fmla="*/ 4345232 h 4846267"/>
              <a:gd name="connsiteX4" fmla="*/ 0 w 5293789"/>
              <a:gd name="connsiteY4" fmla="*/ 597505 h 4846267"/>
              <a:gd name="connsiteX5" fmla="*/ 1030048 w 5293789"/>
              <a:gd name="connsiteY5" fmla="*/ 597505 h 4846267"/>
              <a:gd name="connsiteX6" fmla="*/ 1030048 w 5293789"/>
              <a:gd name="connsiteY6" fmla="*/ 4077305 h 4846267"/>
              <a:gd name="connsiteX7" fmla="*/ 0 w 5293789"/>
              <a:gd name="connsiteY7" fmla="*/ 4077305 h 4846267"/>
              <a:gd name="connsiteX8" fmla="*/ 4263741 w 5293789"/>
              <a:gd name="connsiteY8" fmla="*/ 268719 h 4846267"/>
              <a:gd name="connsiteX9" fmla="*/ 5293789 w 5293789"/>
              <a:gd name="connsiteY9" fmla="*/ 268719 h 4846267"/>
              <a:gd name="connsiteX10" fmla="*/ 5293789 w 5293789"/>
              <a:gd name="connsiteY10" fmla="*/ 4577546 h 4846267"/>
              <a:gd name="connsiteX11" fmla="*/ 4263741 w 5293789"/>
              <a:gd name="connsiteY11" fmla="*/ 4577546 h 4846267"/>
              <a:gd name="connsiteX12" fmla="*/ 2131870 w 5293789"/>
              <a:gd name="connsiteY12" fmla="*/ 219942 h 4846267"/>
              <a:gd name="connsiteX13" fmla="*/ 3161918 w 5293789"/>
              <a:gd name="connsiteY13" fmla="*/ 219942 h 4846267"/>
              <a:gd name="connsiteX14" fmla="*/ 3161918 w 5293789"/>
              <a:gd name="connsiteY14" fmla="*/ 4528769 h 4846267"/>
              <a:gd name="connsiteX15" fmla="*/ 2131870 w 5293789"/>
              <a:gd name="connsiteY15" fmla="*/ 4528769 h 4846267"/>
              <a:gd name="connsiteX16" fmla="*/ 1065935 w 5293789"/>
              <a:gd name="connsiteY16" fmla="*/ 0 h 4846267"/>
              <a:gd name="connsiteX17" fmla="*/ 2095983 w 5293789"/>
              <a:gd name="connsiteY17" fmla="*/ 0 h 4846267"/>
              <a:gd name="connsiteX18" fmla="*/ 2095983 w 5293789"/>
              <a:gd name="connsiteY18" fmla="*/ 4846267 h 4846267"/>
              <a:gd name="connsiteX19" fmla="*/ 1065935 w 5293789"/>
              <a:gd name="connsiteY19" fmla="*/ 4846267 h 4846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293789" h="4846267">
                <a:moveTo>
                  <a:pt x="3197805" y="597505"/>
                </a:moveTo>
                <a:lnTo>
                  <a:pt x="4227853" y="597505"/>
                </a:lnTo>
                <a:lnTo>
                  <a:pt x="4227853" y="4345232"/>
                </a:lnTo>
                <a:lnTo>
                  <a:pt x="3197805" y="4345232"/>
                </a:lnTo>
                <a:close/>
                <a:moveTo>
                  <a:pt x="0" y="597505"/>
                </a:moveTo>
                <a:lnTo>
                  <a:pt x="1030048" y="597505"/>
                </a:lnTo>
                <a:lnTo>
                  <a:pt x="1030048" y="4077305"/>
                </a:lnTo>
                <a:lnTo>
                  <a:pt x="0" y="4077305"/>
                </a:lnTo>
                <a:close/>
                <a:moveTo>
                  <a:pt x="4263741" y="268719"/>
                </a:moveTo>
                <a:lnTo>
                  <a:pt x="5293789" y="268719"/>
                </a:lnTo>
                <a:lnTo>
                  <a:pt x="5293789" y="4577546"/>
                </a:lnTo>
                <a:lnTo>
                  <a:pt x="4263741" y="4577546"/>
                </a:lnTo>
                <a:close/>
                <a:moveTo>
                  <a:pt x="2131870" y="219942"/>
                </a:moveTo>
                <a:lnTo>
                  <a:pt x="3161918" y="219942"/>
                </a:lnTo>
                <a:lnTo>
                  <a:pt x="3161918" y="4528769"/>
                </a:lnTo>
                <a:lnTo>
                  <a:pt x="2131870" y="4528769"/>
                </a:lnTo>
                <a:close/>
                <a:moveTo>
                  <a:pt x="1065935" y="0"/>
                </a:moveTo>
                <a:lnTo>
                  <a:pt x="2095983" y="0"/>
                </a:lnTo>
                <a:lnTo>
                  <a:pt x="2095983" y="4846267"/>
                </a:lnTo>
                <a:lnTo>
                  <a:pt x="1065935" y="4846267"/>
                </a:lnTo>
                <a:close/>
              </a:path>
            </a:pathLst>
          </a:custGeom>
        </p:spPr>
      </p:pic>
      <p:grpSp>
        <p:nvGrpSpPr>
          <p:cNvPr id="89" name="그래픽 10">
            <a:extLst>
              <a:ext uri="{FF2B5EF4-FFF2-40B4-BE49-F238E27FC236}">
                <a16:creationId xmlns:a16="http://schemas.microsoft.com/office/drawing/2014/main" id="{2B2E07AE-0111-4113-A432-CEAD40EE3BA5}"/>
              </a:ext>
            </a:extLst>
          </p:cNvPr>
          <p:cNvGrpSpPr/>
          <p:nvPr/>
        </p:nvGrpSpPr>
        <p:grpSpPr>
          <a:xfrm>
            <a:off x="1178589" y="4166440"/>
            <a:ext cx="440854" cy="440854"/>
            <a:chOff x="5971821" y="3856025"/>
            <a:chExt cx="571500" cy="571500"/>
          </a:xfrm>
          <a:solidFill>
            <a:srgbClr val="313540"/>
          </a:solidFill>
        </p:grpSpPr>
        <p:sp>
          <p:nvSpPr>
            <p:cNvPr id="90" name="자유형: 도형 89">
              <a:extLst>
                <a:ext uri="{FF2B5EF4-FFF2-40B4-BE49-F238E27FC236}">
                  <a16:creationId xmlns:a16="http://schemas.microsoft.com/office/drawing/2014/main" id="{8C2F31BA-6E75-4A8B-8D30-7CBCC80020A0}"/>
                </a:ext>
              </a:extLst>
            </p:cNvPr>
            <p:cNvSpPr/>
            <p:nvPr/>
          </p:nvSpPr>
          <p:spPr>
            <a:xfrm>
              <a:off x="5971821" y="3951275"/>
              <a:ext cx="571500" cy="381000"/>
            </a:xfrm>
            <a:custGeom>
              <a:avLst/>
              <a:gdLst>
                <a:gd name="connsiteX0" fmla="*/ 485546 w 571500"/>
                <a:gd name="connsiteY0" fmla="*/ 154248 h 381000"/>
                <a:gd name="connsiteX1" fmla="*/ 324660 w 571500"/>
                <a:gd name="connsiteY1" fmla="*/ 0 h 381000"/>
                <a:gd name="connsiteX2" fmla="*/ 191824 w 571500"/>
                <a:gd name="connsiteY2" fmla="*/ 66751 h 381000"/>
                <a:gd name="connsiteX3" fmla="*/ 189633 w 571500"/>
                <a:gd name="connsiteY3" fmla="*/ 65780 h 381000"/>
                <a:gd name="connsiteX4" fmla="*/ 183880 w 571500"/>
                <a:gd name="connsiteY4" fmla="*/ 63217 h 381000"/>
                <a:gd name="connsiteX5" fmla="*/ 180613 w 571500"/>
                <a:gd name="connsiteY5" fmla="*/ 62017 h 381000"/>
                <a:gd name="connsiteX6" fmla="*/ 174717 w 571500"/>
                <a:gd name="connsiteY6" fmla="*/ 60198 h 381000"/>
                <a:gd name="connsiteX7" fmla="*/ 171431 w 571500"/>
                <a:gd name="connsiteY7" fmla="*/ 59350 h 381000"/>
                <a:gd name="connsiteX8" fmla="*/ 164887 w 571500"/>
                <a:gd name="connsiteY8" fmla="*/ 58160 h 381000"/>
                <a:gd name="connsiteX9" fmla="*/ 162011 w 571500"/>
                <a:gd name="connsiteY9" fmla="*/ 57721 h 381000"/>
                <a:gd name="connsiteX10" fmla="*/ 152400 w 571500"/>
                <a:gd name="connsiteY10" fmla="*/ 57150 h 381000"/>
                <a:gd name="connsiteX11" fmla="*/ 66675 w 571500"/>
                <a:gd name="connsiteY11" fmla="*/ 142875 h 381000"/>
                <a:gd name="connsiteX12" fmla="*/ 66827 w 571500"/>
                <a:gd name="connsiteY12" fmla="*/ 146466 h 381000"/>
                <a:gd name="connsiteX13" fmla="*/ 66827 w 571500"/>
                <a:gd name="connsiteY13" fmla="*/ 146504 h 381000"/>
                <a:gd name="connsiteX14" fmla="*/ 0 w 571500"/>
                <a:gd name="connsiteY14" fmla="*/ 258642 h 381000"/>
                <a:gd name="connsiteX15" fmla="*/ 122349 w 571500"/>
                <a:gd name="connsiteY15" fmla="*/ 381000 h 381000"/>
                <a:gd name="connsiteX16" fmla="*/ 355787 w 571500"/>
                <a:gd name="connsiteY16" fmla="*/ 381000 h 381000"/>
                <a:gd name="connsiteX17" fmla="*/ 358750 w 571500"/>
                <a:gd name="connsiteY17" fmla="*/ 380867 h 381000"/>
                <a:gd name="connsiteX18" fmla="*/ 359340 w 571500"/>
                <a:gd name="connsiteY18" fmla="*/ 380790 h 381000"/>
                <a:gd name="connsiteX19" fmla="*/ 360617 w 571500"/>
                <a:gd name="connsiteY19" fmla="*/ 380867 h 381000"/>
                <a:gd name="connsiteX20" fmla="*/ 363560 w 571500"/>
                <a:gd name="connsiteY20" fmla="*/ 381000 h 381000"/>
                <a:gd name="connsiteX21" fmla="*/ 456933 w 571500"/>
                <a:gd name="connsiteY21" fmla="*/ 381000 h 381000"/>
                <a:gd name="connsiteX22" fmla="*/ 571500 w 571500"/>
                <a:gd name="connsiteY22" fmla="*/ 266433 h 381000"/>
                <a:gd name="connsiteX23" fmla="*/ 485546 w 571500"/>
                <a:gd name="connsiteY23" fmla="*/ 154248 h 381000"/>
                <a:gd name="connsiteX24" fmla="*/ 456933 w 571500"/>
                <a:gd name="connsiteY24" fmla="*/ 361950 h 381000"/>
                <a:gd name="connsiteX25" fmla="*/ 363560 w 571500"/>
                <a:gd name="connsiteY25" fmla="*/ 361950 h 381000"/>
                <a:gd name="connsiteX26" fmla="*/ 361902 w 571500"/>
                <a:gd name="connsiteY26" fmla="*/ 361864 h 381000"/>
                <a:gd name="connsiteX27" fmla="*/ 359321 w 571500"/>
                <a:gd name="connsiteY27" fmla="*/ 361760 h 381000"/>
                <a:gd name="connsiteX28" fmla="*/ 357435 w 571500"/>
                <a:gd name="connsiteY28" fmla="*/ 361864 h 381000"/>
                <a:gd name="connsiteX29" fmla="*/ 355787 w 571500"/>
                <a:gd name="connsiteY29" fmla="*/ 361950 h 381000"/>
                <a:gd name="connsiteX30" fmla="*/ 122349 w 571500"/>
                <a:gd name="connsiteY30" fmla="*/ 361950 h 381000"/>
                <a:gd name="connsiteX31" fmla="*/ 19050 w 571500"/>
                <a:gd name="connsiteY31" fmla="*/ 258642 h 381000"/>
                <a:gd name="connsiteX32" fmla="*/ 80324 w 571500"/>
                <a:gd name="connsiteY32" fmla="*/ 160982 h 381000"/>
                <a:gd name="connsiteX33" fmla="*/ 85725 w 571500"/>
                <a:gd name="connsiteY33" fmla="*/ 158401 h 381000"/>
                <a:gd name="connsiteX34" fmla="*/ 85725 w 571500"/>
                <a:gd name="connsiteY34" fmla="*/ 152400 h 381000"/>
                <a:gd name="connsiteX35" fmla="*/ 85868 w 571500"/>
                <a:gd name="connsiteY35" fmla="*/ 148723 h 381000"/>
                <a:gd name="connsiteX36" fmla="*/ 85954 w 571500"/>
                <a:gd name="connsiteY36" fmla="*/ 147199 h 381000"/>
                <a:gd name="connsiteX37" fmla="*/ 85839 w 571500"/>
                <a:gd name="connsiteY37" fmla="*/ 145199 h 381000"/>
                <a:gd name="connsiteX38" fmla="*/ 85725 w 571500"/>
                <a:gd name="connsiteY38" fmla="*/ 142875 h 381000"/>
                <a:gd name="connsiteX39" fmla="*/ 152400 w 571500"/>
                <a:gd name="connsiteY39" fmla="*/ 76200 h 381000"/>
                <a:gd name="connsiteX40" fmla="*/ 161134 w 571500"/>
                <a:gd name="connsiteY40" fmla="*/ 76838 h 381000"/>
                <a:gd name="connsiteX41" fmla="*/ 163354 w 571500"/>
                <a:gd name="connsiteY41" fmla="*/ 77181 h 381000"/>
                <a:gd name="connsiteX42" fmla="*/ 170869 w 571500"/>
                <a:gd name="connsiteY42" fmla="*/ 78867 h 381000"/>
                <a:gd name="connsiteX43" fmla="*/ 171879 w 571500"/>
                <a:gd name="connsiteY43" fmla="*/ 79124 h 381000"/>
                <a:gd name="connsiteX44" fmla="*/ 179832 w 571500"/>
                <a:gd name="connsiteY44" fmla="*/ 82182 h 381000"/>
                <a:gd name="connsiteX45" fmla="*/ 181832 w 571500"/>
                <a:gd name="connsiteY45" fmla="*/ 83144 h 381000"/>
                <a:gd name="connsiteX46" fmla="*/ 188519 w 571500"/>
                <a:gd name="connsiteY46" fmla="*/ 86916 h 381000"/>
                <a:gd name="connsiteX47" fmla="*/ 219075 w 571500"/>
                <a:gd name="connsiteY47" fmla="*/ 142875 h 381000"/>
                <a:gd name="connsiteX48" fmla="*/ 228600 w 571500"/>
                <a:gd name="connsiteY48" fmla="*/ 152400 h 381000"/>
                <a:gd name="connsiteX49" fmla="*/ 238125 w 571500"/>
                <a:gd name="connsiteY49" fmla="*/ 142875 h 381000"/>
                <a:gd name="connsiteX50" fmla="*/ 207645 w 571500"/>
                <a:gd name="connsiteY50" fmla="*/ 77429 h 381000"/>
                <a:gd name="connsiteX51" fmla="*/ 324660 w 571500"/>
                <a:gd name="connsiteY51" fmla="*/ 19050 h 381000"/>
                <a:gd name="connsiteX52" fmla="*/ 466087 w 571500"/>
                <a:gd name="connsiteY52" fmla="*/ 151333 h 381000"/>
                <a:gd name="connsiteX53" fmla="*/ 427196 w 571500"/>
                <a:gd name="connsiteY53" fmla="*/ 152514 h 381000"/>
                <a:gd name="connsiteX54" fmla="*/ 419214 w 571500"/>
                <a:gd name="connsiteY54" fmla="*/ 163363 h 381000"/>
                <a:gd name="connsiteX55" fmla="*/ 428615 w 571500"/>
                <a:gd name="connsiteY55" fmla="*/ 171460 h 381000"/>
                <a:gd name="connsiteX56" fmla="*/ 430054 w 571500"/>
                <a:gd name="connsiteY56" fmla="*/ 171345 h 381000"/>
                <a:gd name="connsiteX57" fmla="*/ 474669 w 571500"/>
                <a:gd name="connsiteY57" fmla="*/ 171326 h 381000"/>
                <a:gd name="connsiteX58" fmla="*/ 552450 w 571500"/>
                <a:gd name="connsiteY58" fmla="*/ 266433 h 381000"/>
                <a:gd name="connsiteX59" fmla="*/ 456933 w 571500"/>
                <a:gd name="connsiteY59" fmla="*/ 361950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571500" h="381000">
                  <a:moveTo>
                    <a:pt x="485546" y="154248"/>
                  </a:moveTo>
                  <a:cubicBezTo>
                    <a:pt x="480508" y="68523"/>
                    <a:pt x="409842" y="0"/>
                    <a:pt x="324660" y="0"/>
                  </a:cubicBezTo>
                  <a:cubicBezTo>
                    <a:pt x="272939" y="0"/>
                    <a:pt x="222856" y="25365"/>
                    <a:pt x="191824" y="66751"/>
                  </a:cubicBezTo>
                  <a:cubicBezTo>
                    <a:pt x="191110" y="66380"/>
                    <a:pt x="190357" y="66123"/>
                    <a:pt x="189633" y="65780"/>
                  </a:cubicBezTo>
                  <a:cubicBezTo>
                    <a:pt x="187747" y="64865"/>
                    <a:pt x="185833" y="63998"/>
                    <a:pt x="183880" y="63217"/>
                  </a:cubicBezTo>
                  <a:cubicBezTo>
                    <a:pt x="182794" y="62789"/>
                    <a:pt x="181708" y="62398"/>
                    <a:pt x="180613" y="62017"/>
                  </a:cubicBezTo>
                  <a:cubicBezTo>
                    <a:pt x="178679" y="61341"/>
                    <a:pt x="176717" y="60741"/>
                    <a:pt x="174717" y="60198"/>
                  </a:cubicBezTo>
                  <a:cubicBezTo>
                    <a:pt x="173622" y="59903"/>
                    <a:pt x="172536" y="59598"/>
                    <a:pt x="171431" y="59350"/>
                  </a:cubicBezTo>
                  <a:cubicBezTo>
                    <a:pt x="169288" y="58865"/>
                    <a:pt x="167097" y="58493"/>
                    <a:pt x="164887" y="58160"/>
                  </a:cubicBezTo>
                  <a:cubicBezTo>
                    <a:pt x="163925" y="58017"/>
                    <a:pt x="162982" y="57826"/>
                    <a:pt x="162011" y="57721"/>
                  </a:cubicBezTo>
                  <a:cubicBezTo>
                    <a:pt x="158848" y="57369"/>
                    <a:pt x="155648" y="57150"/>
                    <a:pt x="152400" y="57150"/>
                  </a:cubicBezTo>
                  <a:cubicBezTo>
                    <a:pt x="105127" y="57150"/>
                    <a:pt x="66675" y="95602"/>
                    <a:pt x="66675" y="142875"/>
                  </a:cubicBezTo>
                  <a:cubicBezTo>
                    <a:pt x="66675" y="144085"/>
                    <a:pt x="66751" y="145275"/>
                    <a:pt x="66827" y="146466"/>
                  </a:cubicBezTo>
                  <a:lnTo>
                    <a:pt x="66827" y="146504"/>
                  </a:lnTo>
                  <a:cubicBezTo>
                    <a:pt x="27213" y="168107"/>
                    <a:pt x="0" y="213350"/>
                    <a:pt x="0" y="258642"/>
                  </a:cubicBezTo>
                  <a:cubicBezTo>
                    <a:pt x="0" y="326107"/>
                    <a:pt x="54883" y="381000"/>
                    <a:pt x="122349" y="381000"/>
                  </a:cubicBezTo>
                  <a:lnTo>
                    <a:pt x="355787" y="381000"/>
                  </a:lnTo>
                  <a:cubicBezTo>
                    <a:pt x="356778" y="381000"/>
                    <a:pt x="357759" y="380943"/>
                    <a:pt x="358750" y="380867"/>
                  </a:cubicBezTo>
                  <a:lnTo>
                    <a:pt x="359340" y="380790"/>
                  </a:lnTo>
                  <a:lnTo>
                    <a:pt x="360617" y="380867"/>
                  </a:lnTo>
                  <a:cubicBezTo>
                    <a:pt x="361588" y="380943"/>
                    <a:pt x="362560" y="381000"/>
                    <a:pt x="363560" y="381000"/>
                  </a:cubicBezTo>
                  <a:lnTo>
                    <a:pt x="456933" y="381000"/>
                  </a:lnTo>
                  <a:cubicBezTo>
                    <a:pt x="520103" y="381000"/>
                    <a:pt x="571500" y="329603"/>
                    <a:pt x="571500" y="266433"/>
                  </a:cubicBezTo>
                  <a:cubicBezTo>
                    <a:pt x="571500" y="214151"/>
                    <a:pt x="535048" y="167259"/>
                    <a:pt x="485546" y="154248"/>
                  </a:cubicBezTo>
                  <a:close/>
                  <a:moveTo>
                    <a:pt x="456933" y="361950"/>
                  </a:moveTo>
                  <a:lnTo>
                    <a:pt x="363560" y="361950"/>
                  </a:lnTo>
                  <a:cubicBezTo>
                    <a:pt x="362998" y="361950"/>
                    <a:pt x="362455" y="361902"/>
                    <a:pt x="361902" y="361864"/>
                  </a:cubicBezTo>
                  <a:lnTo>
                    <a:pt x="359321" y="361760"/>
                  </a:lnTo>
                  <a:lnTo>
                    <a:pt x="357435" y="361864"/>
                  </a:lnTo>
                  <a:cubicBezTo>
                    <a:pt x="356892" y="361902"/>
                    <a:pt x="356340" y="361950"/>
                    <a:pt x="355787" y="361950"/>
                  </a:cubicBezTo>
                  <a:lnTo>
                    <a:pt x="122349" y="361950"/>
                  </a:lnTo>
                  <a:cubicBezTo>
                    <a:pt x="65389" y="361950"/>
                    <a:pt x="19050" y="315611"/>
                    <a:pt x="19050" y="258642"/>
                  </a:cubicBezTo>
                  <a:cubicBezTo>
                    <a:pt x="19050" y="219075"/>
                    <a:pt x="44815" y="178003"/>
                    <a:pt x="80324" y="160982"/>
                  </a:cubicBezTo>
                  <a:lnTo>
                    <a:pt x="85725" y="158401"/>
                  </a:lnTo>
                  <a:lnTo>
                    <a:pt x="85725" y="152400"/>
                  </a:lnTo>
                  <a:cubicBezTo>
                    <a:pt x="85725" y="151190"/>
                    <a:pt x="85801" y="149962"/>
                    <a:pt x="85868" y="148723"/>
                  </a:cubicBezTo>
                  <a:lnTo>
                    <a:pt x="85954" y="147199"/>
                  </a:lnTo>
                  <a:lnTo>
                    <a:pt x="85839" y="145199"/>
                  </a:lnTo>
                  <a:cubicBezTo>
                    <a:pt x="85782" y="144428"/>
                    <a:pt x="85725" y="143656"/>
                    <a:pt x="85725" y="142875"/>
                  </a:cubicBezTo>
                  <a:cubicBezTo>
                    <a:pt x="85725" y="106118"/>
                    <a:pt x="115643" y="76200"/>
                    <a:pt x="152400" y="76200"/>
                  </a:cubicBezTo>
                  <a:cubicBezTo>
                    <a:pt x="155343" y="76200"/>
                    <a:pt x="158248" y="76457"/>
                    <a:pt x="161134" y="76838"/>
                  </a:cubicBezTo>
                  <a:cubicBezTo>
                    <a:pt x="161877" y="76933"/>
                    <a:pt x="162620" y="77057"/>
                    <a:pt x="163354" y="77181"/>
                  </a:cubicBezTo>
                  <a:cubicBezTo>
                    <a:pt x="165897" y="77600"/>
                    <a:pt x="168402" y="78153"/>
                    <a:pt x="170869" y="78867"/>
                  </a:cubicBezTo>
                  <a:cubicBezTo>
                    <a:pt x="171202" y="78962"/>
                    <a:pt x="171545" y="79029"/>
                    <a:pt x="171879" y="79124"/>
                  </a:cubicBezTo>
                  <a:cubicBezTo>
                    <a:pt x="174593" y="79953"/>
                    <a:pt x="177241" y="81001"/>
                    <a:pt x="179832" y="82182"/>
                  </a:cubicBezTo>
                  <a:cubicBezTo>
                    <a:pt x="180508" y="82487"/>
                    <a:pt x="181166" y="82820"/>
                    <a:pt x="181832" y="83144"/>
                  </a:cubicBezTo>
                  <a:cubicBezTo>
                    <a:pt x="184118" y="84277"/>
                    <a:pt x="186357" y="85515"/>
                    <a:pt x="188519" y="86916"/>
                  </a:cubicBezTo>
                  <a:cubicBezTo>
                    <a:pt x="206873" y="98803"/>
                    <a:pt x="219075" y="119424"/>
                    <a:pt x="219075" y="142875"/>
                  </a:cubicBezTo>
                  <a:cubicBezTo>
                    <a:pt x="219075" y="148142"/>
                    <a:pt x="223333" y="152400"/>
                    <a:pt x="228600" y="152400"/>
                  </a:cubicBezTo>
                  <a:cubicBezTo>
                    <a:pt x="233867" y="152400"/>
                    <a:pt x="238125" y="148142"/>
                    <a:pt x="238125" y="142875"/>
                  </a:cubicBezTo>
                  <a:cubicBezTo>
                    <a:pt x="238125" y="116643"/>
                    <a:pt x="226257" y="93164"/>
                    <a:pt x="207645" y="77429"/>
                  </a:cubicBezTo>
                  <a:cubicBezTo>
                    <a:pt x="234953" y="41710"/>
                    <a:pt x="279921" y="19050"/>
                    <a:pt x="324660" y="19050"/>
                  </a:cubicBezTo>
                  <a:cubicBezTo>
                    <a:pt x="398431" y="19050"/>
                    <a:pt x="459696" y="77486"/>
                    <a:pt x="466087" y="151333"/>
                  </a:cubicBezTo>
                  <a:cubicBezTo>
                    <a:pt x="456352" y="150647"/>
                    <a:pt x="441779" y="150295"/>
                    <a:pt x="427196" y="152514"/>
                  </a:cubicBezTo>
                  <a:cubicBezTo>
                    <a:pt x="421996" y="153305"/>
                    <a:pt x="418424" y="158163"/>
                    <a:pt x="419214" y="163363"/>
                  </a:cubicBezTo>
                  <a:cubicBezTo>
                    <a:pt x="419929" y="168078"/>
                    <a:pt x="423986" y="171460"/>
                    <a:pt x="428615" y="171460"/>
                  </a:cubicBezTo>
                  <a:cubicBezTo>
                    <a:pt x="429092" y="171460"/>
                    <a:pt x="429578" y="171421"/>
                    <a:pt x="430054" y="171345"/>
                  </a:cubicBezTo>
                  <a:cubicBezTo>
                    <a:pt x="451266" y="168135"/>
                    <a:pt x="473373" y="171145"/>
                    <a:pt x="474669" y="171326"/>
                  </a:cubicBezTo>
                  <a:cubicBezTo>
                    <a:pt x="519017" y="179756"/>
                    <a:pt x="552450" y="220609"/>
                    <a:pt x="552450" y="266433"/>
                  </a:cubicBezTo>
                  <a:cubicBezTo>
                    <a:pt x="552450" y="319097"/>
                    <a:pt x="509597" y="361950"/>
                    <a:pt x="456933" y="3619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1" name="그래픽 13">
            <a:extLst>
              <a:ext uri="{FF2B5EF4-FFF2-40B4-BE49-F238E27FC236}">
                <a16:creationId xmlns:a16="http://schemas.microsoft.com/office/drawing/2014/main" id="{D77E1192-4065-4902-BBD0-D9A7077F62BC}"/>
              </a:ext>
            </a:extLst>
          </p:cNvPr>
          <p:cNvGrpSpPr/>
          <p:nvPr/>
        </p:nvGrpSpPr>
        <p:grpSpPr>
          <a:xfrm>
            <a:off x="1185937" y="5350700"/>
            <a:ext cx="426159" cy="426158"/>
            <a:chOff x="6019446" y="2449526"/>
            <a:chExt cx="552450" cy="552450"/>
          </a:xfrm>
          <a:solidFill>
            <a:srgbClr val="313540"/>
          </a:solidFill>
        </p:grpSpPr>
        <p:grpSp>
          <p:nvGrpSpPr>
            <p:cNvPr id="92" name="그래픽 13">
              <a:extLst>
                <a:ext uri="{FF2B5EF4-FFF2-40B4-BE49-F238E27FC236}">
                  <a16:creationId xmlns:a16="http://schemas.microsoft.com/office/drawing/2014/main" id="{32DD92FB-95DC-4D15-886D-777DA1E17AD5}"/>
                </a:ext>
              </a:extLst>
            </p:cNvPr>
            <p:cNvGrpSpPr/>
            <p:nvPr/>
          </p:nvGrpSpPr>
          <p:grpSpPr>
            <a:xfrm>
              <a:off x="6019446" y="2506676"/>
              <a:ext cx="552450" cy="438150"/>
              <a:chOff x="6019446" y="2506676"/>
              <a:chExt cx="552450" cy="438150"/>
            </a:xfrm>
            <a:grpFill/>
          </p:grpSpPr>
          <p:sp>
            <p:nvSpPr>
              <p:cNvPr id="93" name="자유형: 도형 92">
                <a:extLst>
                  <a:ext uri="{FF2B5EF4-FFF2-40B4-BE49-F238E27FC236}">
                    <a16:creationId xmlns:a16="http://schemas.microsoft.com/office/drawing/2014/main" id="{FA36B61B-8823-40E1-8DF1-209178BD9730}"/>
                  </a:ext>
                </a:extLst>
              </p:cNvPr>
              <p:cNvSpPr/>
              <p:nvPr/>
            </p:nvSpPr>
            <p:spPr>
              <a:xfrm>
                <a:off x="6019446" y="2506676"/>
                <a:ext cx="552450" cy="438150"/>
              </a:xfrm>
              <a:custGeom>
                <a:avLst/>
                <a:gdLst>
                  <a:gd name="connsiteX0" fmla="*/ 542925 w 552450"/>
                  <a:gd name="connsiteY0" fmla="*/ 0 h 438150"/>
                  <a:gd name="connsiteX1" fmla="*/ 9525 w 552450"/>
                  <a:gd name="connsiteY1" fmla="*/ 0 h 438150"/>
                  <a:gd name="connsiteX2" fmla="*/ 0 w 552450"/>
                  <a:gd name="connsiteY2" fmla="*/ 9525 h 438150"/>
                  <a:gd name="connsiteX3" fmla="*/ 0 w 552450"/>
                  <a:gd name="connsiteY3" fmla="*/ 428625 h 438150"/>
                  <a:gd name="connsiteX4" fmla="*/ 9525 w 552450"/>
                  <a:gd name="connsiteY4" fmla="*/ 438150 h 438150"/>
                  <a:gd name="connsiteX5" fmla="*/ 542925 w 552450"/>
                  <a:gd name="connsiteY5" fmla="*/ 438150 h 438150"/>
                  <a:gd name="connsiteX6" fmla="*/ 552450 w 552450"/>
                  <a:gd name="connsiteY6" fmla="*/ 428625 h 438150"/>
                  <a:gd name="connsiteX7" fmla="*/ 552450 w 552450"/>
                  <a:gd name="connsiteY7" fmla="*/ 9525 h 438150"/>
                  <a:gd name="connsiteX8" fmla="*/ 542925 w 552450"/>
                  <a:gd name="connsiteY8" fmla="*/ 0 h 438150"/>
                  <a:gd name="connsiteX9" fmla="*/ 533400 w 552450"/>
                  <a:gd name="connsiteY9" fmla="*/ 419100 h 438150"/>
                  <a:gd name="connsiteX10" fmla="*/ 19050 w 552450"/>
                  <a:gd name="connsiteY10" fmla="*/ 419100 h 438150"/>
                  <a:gd name="connsiteX11" fmla="*/ 19050 w 552450"/>
                  <a:gd name="connsiteY11" fmla="*/ 19050 h 438150"/>
                  <a:gd name="connsiteX12" fmla="*/ 533400 w 552450"/>
                  <a:gd name="connsiteY12" fmla="*/ 19050 h 438150"/>
                  <a:gd name="connsiteX13" fmla="*/ 533400 w 552450"/>
                  <a:gd name="connsiteY13" fmla="*/ 419100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52450" h="438150">
                    <a:moveTo>
                      <a:pt x="542925" y="0"/>
                    </a:moveTo>
                    <a:lnTo>
                      <a:pt x="9525" y="0"/>
                    </a:lnTo>
                    <a:cubicBezTo>
                      <a:pt x="4267" y="0"/>
                      <a:pt x="0" y="4258"/>
                      <a:pt x="0" y="9525"/>
                    </a:cubicBezTo>
                    <a:lnTo>
                      <a:pt x="0" y="428625"/>
                    </a:lnTo>
                    <a:cubicBezTo>
                      <a:pt x="0" y="433892"/>
                      <a:pt x="4267" y="438150"/>
                      <a:pt x="9525" y="438150"/>
                    </a:cubicBezTo>
                    <a:lnTo>
                      <a:pt x="542925" y="438150"/>
                    </a:lnTo>
                    <a:cubicBezTo>
                      <a:pt x="548183" y="438150"/>
                      <a:pt x="552450" y="433892"/>
                      <a:pt x="552450" y="428625"/>
                    </a:cubicBezTo>
                    <a:lnTo>
                      <a:pt x="552450" y="9525"/>
                    </a:lnTo>
                    <a:cubicBezTo>
                      <a:pt x="552450" y="4258"/>
                      <a:pt x="548183" y="0"/>
                      <a:pt x="542925" y="0"/>
                    </a:cubicBezTo>
                    <a:close/>
                    <a:moveTo>
                      <a:pt x="533400" y="419100"/>
                    </a:moveTo>
                    <a:lnTo>
                      <a:pt x="19050" y="419100"/>
                    </a:lnTo>
                    <a:lnTo>
                      <a:pt x="19050" y="19050"/>
                    </a:lnTo>
                    <a:lnTo>
                      <a:pt x="533400" y="19050"/>
                    </a:lnTo>
                    <a:lnTo>
                      <a:pt x="533400" y="41910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자유형: 도형 93">
                <a:extLst>
                  <a:ext uri="{FF2B5EF4-FFF2-40B4-BE49-F238E27FC236}">
                    <a16:creationId xmlns:a16="http://schemas.microsoft.com/office/drawing/2014/main" id="{9892E183-0FEE-464A-87AE-F3F4E58129C4}"/>
                  </a:ext>
                </a:extLst>
              </p:cNvPr>
              <p:cNvSpPr/>
              <p:nvPr/>
            </p:nvSpPr>
            <p:spPr>
              <a:xfrm>
                <a:off x="6118801" y="2611451"/>
                <a:ext cx="106089" cy="106089"/>
              </a:xfrm>
              <a:custGeom>
                <a:avLst/>
                <a:gdLst>
                  <a:gd name="connsiteX0" fmla="*/ 53045 w 106089"/>
                  <a:gd name="connsiteY0" fmla="*/ 106089 h 106089"/>
                  <a:gd name="connsiteX1" fmla="*/ 106089 w 106089"/>
                  <a:gd name="connsiteY1" fmla="*/ 53054 h 106089"/>
                  <a:gd name="connsiteX2" fmla="*/ 53045 w 106089"/>
                  <a:gd name="connsiteY2" fmla="*/ 0 h 106089"/>
                  <a:gd name="connsiteX3" fmla="*/ 0 w 106089"/>
                  <a:gd name="connsiteY3" fmla="*/ 53045 h 106089"/>
                  <a:gd name="connsiteX4" fmla="*/ 53045 w 106089"/>
                  <a:gd name="connsiteY4" fmla="*/ 106089 h 106089"/>
                  <a:gd name="connsiteX5" fmla="*/ 53045 w 106089"/>
                  <a:gd name="connsiteY5" fmla="*/ 19050 h 106089"/>
                  <a:gd name="connsiteX6" fmla="*/ 87039 w 106089"/>
                  <a:gd name="connsiteY6" fmla="*/ 53045 h 106089"/>
                  <a:gd name="connsiteX7" fmla="*/ 53045 w 106089"/>
                  <a:gd name="connsiteY7" fmla="*/ 87039 h 106089"/>
                  <a:gd name="connsiteX8" fmla="*/ 19050 w 106089"/>
                  <a:gd name="connsiteY8" fmla="*/ 53054 h 106089"/>
                  <a:gd name="connsiteX9" fmla="*/ 53045 w 106089"/>
                  <a:gd name="connsiteY9" fmla="*/ 19050 h 106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6089" h="106089">
                    <a:moveTo>
                      <a:pt x="53045" y="106089"/>
                    </a:moveTo>
                    <a:cubicBezTo>
                      <a:pt x="82296" y="106089"/>
                      <a:pt x="106089" y="82296"/>
                      <a:pt x="106089" y="53054"/>
                    </a:cubicBezTo>
                    <a:cubicBezTo>
                      <a:pt x="106089" y="23793"/>
                      <a:pt x="82296" y="0"/>
                      <a:pt x="53045" y="0"/>
                    </a:cubicBezTo>
                    <a:cubicBezTo>
                      <a:pt x="23793" y="0"/>
                      <a:pt x="0" y="23793"/>
                      <a:pt x="0" y="53045"/>
                    </a:cubicBezTo>
                    <a:cubicBezTo>
                      <a:pt x="0" y="82296"/>
                      <a:pt x="23793" y="106089"/>
                      <a:pt x="53045" y="106089"/>
                    </a:cubicBezTo>
                    <a:close/>
                    <a:moveTo>
                      <a:pt x="53045" y="19050"/>
                    </a:moveTo>
                    <a:cubicBezTo>
                      <a:pt x="71790" y="19050"/>
                      <a:pt x="87039" y="34309"/>
                      <a:pt x="87039" y="53045"/>
                    </a:cubicBezTo>
                    <a:cubicBezTo>
                      <a:pt x="87039" y="71780"/>
                      <a:pt x="71790" y="87039"/>
                      <a:pt x="53045" y="87039"/>
                    </a:cubicBezTo>
                    <a:cubicBezTo>
                      <a:pt x="34300" y="87039"/>
                      <a:pt x="19050" y="71790"/>
                      <a:pt x="19050" y="53054"/>
                    </a:cubicBezTo>
                    <a:cubicBezTo>
                      <a:pt x="19050" y="34319"/>
                      <a:pt x="34300" y="19050"/>
                      <a:pt x="53045" y="190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자유형: 도형 94">
                <a:extLst>
                  <a:ext uri="{FF2B5EF4-FFF2-40B4-BE49-F238E27FC236}">
                    <a16:creationId xmlns:a16="http://schemas.microsoft.com/office/drawing/2014/main" id="{990D5213-7710-4E6E-8A05-18B1F968B209}"/>
                  </a:ext>
                </a:extLst>
              </p:cNvPr>
              <p:cNvSpPr/>
              <p:nvPr/>
            </p:nvSpPr>
            <p:spPr>
              <a:xfrm>
                <a:off x="6076590" y="2668607"/>
                <a:ext cx="447678" cy="219068"/>
              </a:xfrm>
              <a:custGeom>
                <a:avLst/>
                <a:gdLst>
                  <a:gd name="connsiteX0" fmla="*/ 9530 w 447678"/>
                  <a:gd name="connsiteY0" fmla="*/ 219068 h 219068"/>
                  <a:gd name="connsiteX1" fmla="*/ 15817 w 447678"/>
                  <a:gd name="connsiteY1" fmla="*/ 216696 h 219068"/>
                  <a:gd name="connsiteX2" fmla="*/ 171198 w 447678"/>
                  <a:gd name="connsiteY2" fmla="*/ 79898 h 219068"/>
                  <a:gd name="connsiteX3" fmla="*/ 269324 w 447678"/>
                  <a:gd name="connsiteY3" fmla="*/ 178015 h 219068"/>
                  <a:gd name="connsiteX4" fmla="*/ 282793 w 447678"/>
                  <a:gd name="connsiteY4" fmla="*/ 178015 h 219068"/>
                  <a:gd name="connsiteX5" fmla="*/ 282793 w 447678"/>
                  <a:gd name="connsiteY5" fmla="*/ 164547 h 219068"/>
                  <a:gd name="connsiteX6" fmla="*/ 237006 w 447678"/>
                  <a:gd name="connsiteY6" fmla="*/ 118760 h 219068"/>
                  <a:gd name="connsiteX7" fmla="*/ 324455 w 447678"/>
                  <a:gd name="connsiteY7" fmla="*/ 22996 h 219068"/>
                  <a:gd name="connsiteX8" fmla="*/ 431716 w 447678"/>
                  <a:gd name="connsiteY8" fmla="*/ 121323 h 219068"/>
                  <a:gd name="connsiteX9" fmla="*/ 445175 w 447678"/>
                  <a:gd name="connsiteY9" fmla="*/ 120732 h 219068"/>
                  <a:gd name="connsiteX10" fmla="*/ 444584 w 447678"/>
                  <a:gd name="connsiteY10" fmla="*/ 107273 h 219068"/>
                  <a:gd name="connsiteX11" fmla="*/ 330284 w 447678"/>
                  <a:gd name="connsiteY11" fmla="*/ 2498 h 219068"/>
                  <a:gd name="connsiteX12" fmla="*/ 323426 w 447678"/>
                  <a:gd name="connsiteY12" fmla="*/ 3 h 219068"/>
                  <a:gd name="connsiteX13" fmla="*/ 316816 w 447678"/>
                  <a:gd name="connsiteY13" fmla="*/ 3098 h 219068"/>
                  <a:gd name="connsiteX14" fmla="*/ 223528 w 447678"/>
                  <a:gd name="connsiteY14" fmla="*/ 105273 h 219068"/>
                  <a:gd name="connsiteX15" fmla="*/ 178351 w 447678"/>
                  <a:gd name="connsiteY15" fmla="*/ 60096 h 219068"/>
                  <a:gd name="connsiteX16" fmla="*/ 165321 w 447678"/>
                  <a:gd name="connsiteY16" fmla="*/ 59677 h 219068"/>
                  <a:gd name="connsiteX17" fmla="*/ 3234 w 447678"/>
                  <a:gd name="connsiteY17" fmla="*/ 202390 h 219068"/>
                  <a:gd name="connsiteX18" fmla="*/ 2377 w 447678"/>
                  <a:gd name="connsiteY18" fmla="*/ 215839 h 219068"/>
                  <a:gd name="connsiteX19" fmla="*/ 9530 w 447678"/>
                  <a:gd name="connsiteY19" fmla="*/ 219068 h 219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47678" h="219068">
                    <a:moveTo>
                      <a:pt x="9530" y="219068"/>
                    </a:moveTo>
                    <a:cubicBezTo>
                      <a:pt x="11759" y="219068"/>
                      <a:pt x="14007" y="218287"/>
                      <a:pt x="15817" y="216696"/>
                    </a:cubicBezTo>
                    <a:lnTo>
                      <a:pt x="171198" y="79898"/>
                    </a:lnTo>
                    <a:lnTo>
                      <a:pt x="269324" y="178015"/>
                    </a:lnTo>
                    <a:cubicBezTo>
                      <a:pt x="273049" y="181740"/>
                      <a:pt x="279069" y="181740"/>
                      <a:pt x="282793" y="178015"/>
                    </a:cubicBezTo>
                    <a:cubicBezTo>
                      <a:pt x="286517" y="174291"/>
                      <a:pt x="286517" y="168271"/>
                      <a:pt x="282793" y="164547"/>
                    </a:cubicBezTo>
                    <a:lnTo>
                      <a:pt x="237006" y="118760"/>
                    </a:lnTo>
                    <a:lnTo>
                      <a:pt x="324455" y="22996"/>
                    </a:lnTo>
                    <a:lnTo>
                      <a:pt x="431716" y="121323"/>
                    </a:lnTo>
                    <a:cubicBezTo>
                      <a:pt x="435593" y="124875"/>
                      <a:pt x="441622" y="124609"/>
                      <a:pt x="445175" y="120732"/>
                    </a:cubicBezTo>
                    <a:cubicBezTo>
                      <a:pt x="448728" y="116855"/>
                      <a:pt x="448471" y="110826"/>
                      <a:pt x="444584" y="107273"/>
                    </a:cubicBezTo>
                    <a:lnTo>
                      <a:pt x="330284" y="2498"/>
                    </a:lnTo>
                    <a:cubicBezTo>
                      <a:pt x="328418" y="793"/>
                      <a:pt x="325931" y="-54"/>
                      <a:pt x="323426" y="3"/>
                    </a:cubicBezTo>
                    <a:cubicBezTo>
                      <a:pt x="320902" y="117"/>
                      <a:pt x="318521" y="1231"/>
                      <a:pt x="316816" y="3098"/>
                    </a:cubicBezTo>
                    <a:lnTo>
                      <a:pt x="223528" y="105273"/>
                    </a:lnTo>
                    <a:lnTo>
                      <a:pt x="178351" y="60096"/>
                    </a:lnTo>
                    <a:cubicBezTo>
                      <a:pt x="174789" y="56543"/>
                      <a:pt x="169093" y="56362"/>
                      <a:pt x="165321" y="59677"/>
                    </a:cubicBezTo>
                    <a:lnTo>
                      <a:pt x="3234" y="202390"/>
                    </a:lnTo>
                    <a:cubicBezTo>
                      <a:pt x="-719" y="205867"/>
                      <a:pt x="-1100" y="211886"/>
                      <a:pt x="2377" y="215839"/>
                    </a:cubicBezTo>
                    <a:cubicBezTo>
                      <a:pt x="4263" y="217982"/>
                      <a:pt x="6892" y="219068"/>
                      <a:pt x="9530" y="21906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96" name="그래픽 17">
            <a:extLst>
              <a:ext uri="{FF2B5EF4-FFF2-40B4-BE49-F238E27FC236}">
                <a16:creationId xmlns:a16="http://schemas.microsoft.com/office/drawing/2014/main" id="{35062CF3-76F1-4C30-ADE8-875CAB7BD834}"/>
              </a:ext>
            </a:extLst>
          </p:cNvPr>
          <p:cNvGrpSpPr/>
          <p:nvPr/>
        </p:nvGrpSpPr>
        <p:grpSpPr>
          <a:xfrm>
            <a:off x="1196958" y="3018918"/>
            <a:ext cx="404117" cy="404116"/>
            <a:chOff x="5281612" y="4519612"/>
            <a:chExt cx="523875" cy="523875"/>
          </a:xfrm>
          <a:solidFill>
            <a:srgbClr val="313540"/>
          </a:solidFill>
        </p:grpSpPr>
        <p:grpSp>
          <p:nvGrpSpPr>
            <p:cNvPr id="97" name="그래픽 17">
              <a:extLst>
                <a:ext uri="{FF2B5EF4-FFF2-40B4-BE49-F238E27FC236}">
                  <a16:creationId xmlns:a16="http://schemas.microsoft.com/office/drawing/2014/main" id="{CD8F6C70-0639-49DA-B762-75CACE85BD56}"/>
                </a:ext>
              </a:extLst>
            </p:cNvPr>
            <p:cNvGrpSpPr/>
            <p:nvPr/>
          </p:nvGrpSpPr>
          <p:grpSpPr>
            <a:xfrm>
              <a:off x="5359741" y="4519612"/>
              <a:ext cx="365293" cy="521560"/>
              <a:chOff x="5359741" y="4519612"/>
              <a:chExt cx="365293" cy="521560"/>
            </a:xfrm>
            <a:grpFill/>
          </p:grpSpPr>
          <p:sp>
            <p:nvSpPr>
              <p:cNvPr id="98" name="자유형: 도형 97">
                <a:extLst>
                  <a:ext uri="{FF2B5EF4-FFF2-40B4-BE49-F238E27FC236}">
                    <a16:creationId xmlns:a16="http://schemas.microsoft.com/office/drawing/2014/main" id="{AB6A6AEE-AB86-4BE7-B003-2177AF441FDB}"/>
                  </a:ext>
                </a:extLst>
              </p:cNvPr>
              <p:cNvSpPr/>
              <p:nvPr/>
            </p:nvSpPr>
            <p:spPr>
              <a:xfrm>
                <a:off x="5477417" y="4633912"/>
                <a:ext cx="133350" cy="133350"/>
              </a:xfrm>
              <a:custGeom>
                <a:avLst/>
                <a:gdLst>
                  <a:gd name="connsiteX0" fmla="*/ 66675 w 133350"/>
                  <a:gd name="connsiteY0" fmla="*/ 0 h 133350"/>
                  <a:gd name="connsiteX1" fmla="*/ 0 w 133350"/>
                  <a:gd name="connsiteY1" fmla="*/ 66675 h 133350"/>
                  <a:gd name="connsiteX2" fmla="*/ 66675 w 133350"/>
                  <a:gd name="connsiteY2" fmla="*/ 133350 h 133350"/>
                  <a:gd name="connsiteX3" fmla="*/ 133350 w 133350"/>
                  <a:gd name="connsiteY3" fmla="*/ 66675 h 133350"/>
                  <a:gd name="connsiteX4" fmla="*/ 66675 w 133350"/>
                  <a:gd name="connsiteY4" fmla="*/ 0 h 133350"/>
                  <a:gd name="connsiteX5" fmla="*/ 66675 w 133350"/>
                  <a:gd name="connsiteY5" fmla="*/ 114300 h 133350"/>
                  <a:gd name="connsiteX6" fmla="*/ 19050 w 133350"/>
                  <a:gd name="connsiteY6" fmla="*/ 66675 h 133350"/>
                  <a:gd name="connsiteX7" fmla="*/ 66675 w 133350"/>
                  <a:gd name="connsiteY7" fmla="*/ 19050 h 133350"/>
                  <a:gd name="connsiteX8" fmla="*/ 114300 w 133350"/>
                  <a:gd name="connsiteY8" fmla="*/ 66675 h 133350"/>
                  <a:gd name="connsiteX9" fmla="*/ 66675 w 133350"/>
                  <a:gd name="connsiteY9" fmla="*/ 11430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350" h="133350">
                    <a:moveTo>
                      <a:pt x="66675" y="0"/>
                    </a:moveTo>
                    <a:cubicBezTo>
                      <a:pt x="29918" y="0"/>
                      <a:pt x="0" y="29918"/>
                      <a:pt x="0" y="66675"/>
                    </a:cubicBezTo>
                    <a:cubicBezTo>
                      <a:pt x="0" y="103432"/>
                      <a:pt x="29918" y="133350"/>
                      <a:pt x="66675" y="133350"/>
                    </a:cubicBezTo>
                    <a:cubicBezTo>
                      <a:pt x="103432" y="133350"/>
                      <a:pt x="133350" y="103432"/>
                      <a:pt x="133350" y="66675"/>
                    </a:cubicBezTo>
                    <a:cubicBezTo>
                      <a:pt x="133350" y="29918"/>
                      <a:pt x="103432" y="0"/>
                      <a:pt x="66675" y="0"/>
                    </a:cubicBezTo>
                    <a:close/>
                    <a:moveTo>
                      <a:pt x="66675" y="114300"/>
                    </a:moveTo>
                    <a:cubicBezTo>
                      <a:pt x="40415" y="114300"/>
                      <a:pt x="19050" y="92935"/>
                      <a:pt x="19050" y="66675"/>
                    </a:cubicBezTo>
                    <a:cubicBezTo>
                      <a:pt x="19050" y="40415"/>
                      <a:pt x="40415" y="19050"/>
                      <a:pt x="66675" y="19050"/>
                    </a:cubicBezTo>
                    <a:cubicBezTo>
                      <a:pt x="92935" y="19050"/>
                      <a:pt x="114300" y="40415"/>
                      <a:pt x="114300" y="66675"/>
                    </a:cubicBezTo>
                    <a:cubicBezTo>
                      <a:pt x="114300" y="92935"/>
                      <a:pt x="92935" y="114300"/>
                      <a:pt x="66675" y="11430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자유형: 도형 98">
                <a:extLst>
                  <a:ext uri="{FF2B5EF4-FFF2-40B4-BE49-F238E27FC236}">
                    <a16:creationId xmlns:a16="http://schemas.microsoft.com/office/drawing/2014/main" id="{6EA94BEA-C704-449C-A225-97FAD0F277C8}"/>
                  </a:ext>
                </a:extLst>
              </p:cNvPr>
              <p:cNvSpPr/>
              <p:nvPr/>
            </p:nvSpPr>
            <p:spPr>
              <a:xfrm>
                <a:off x="5359741" y="4519612"/>
                <a:ext cx="365293" cy="521560"/>
              </a:xfrm>
              <a:custGeom>
                <a:avLst/>
                <a:gdLst>
                  <a:gd name="connsiteX0" fmla="*/ 311824 w 365293"/>
                  <a:gd name="connsiteY0" fmla="*/ 53502 h 521560"/>
                  <a:gd name="connsiteX1" fmla="*/ 182665 w 365293"/>
                  <a:gd name="connsiteY1" fmla="*/ 0 h 521560"/>
                  <a:gd name="connsiteX2" fmla="*/ 53506 w 365293"/>
                  <a:gd name="connsiteY2" fmla="*/ 53502 h 521560"/>
                  <a:gd name="connsiteX3" fmla="*/ 36323 w 365293"/>
                  <a:gd name="connsiteY3" fmla="*/ 310220 h 521560"/>
                  <a:gd name="connsiteX4" fmla="*/ 182665 w 365293"/>
                  <a:gd name="connsiteY4" fmla="*/ 521560 h 521560"/>
                  <a:gd name="connsiteX5" fmla="*/ 328788 w 365293"/>
                  <a:gd name="connsiteY5" fmla="*/ 310515 h 521560"/>
                  <a:gd name="connsiteX6" fmla="*/ 311824 w 365293"/>
                  <a:gd name="connsiteY6" fmla="*/ 53502 h 521560"/>
                  <a:gd name="connsiteX7" fmla="*/ 313339 w 365293"/>
                  <a:gd name="connsiteY7" fmla="*/ 299380 h 521560"/>
                  <a:gd name="connsiteX8" fmla="*/ 182665 w 365293"/>
                  <a:gd name="connsiteY8" fmla="*/ 488090 h 521560"/>
                  <a:gd name="connsiteX9" fmla="*/ 51782 w 365293"/>
                  <a:gd name="connsiteY9" fmla="*/ 299085 h 521560"/>
                  <a:gd name="connsiteX10" fmla="*/ 66984 w 365293"/>
                  <a:gd name="connsiteY10" fmla="*/ 66970 h 521560"/>
                  <a:gd name="connsiteX11" fmla="*/ 182665 w 365293"/>
                  <a:gd name="connsiteY11" fmla="*/ 19050 h 521560"/>
                  <a:gd name="connsiteX12" fmla="*/ 298356 w 365293"/>
                  <a:gd name="connsiteY12" fmla="*/ 66970 h 521560"/>
                  <a:gd name="connsiteX13" fmla="*/ 313339 w 365293"/>
                  <a:gd name="connsiteY13" fmla="*/ 299380 h 521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5293" h="521560">
                    <a:moveTo>
                      <a:pt x="311824" y="53502"/>
                    </a:moveTo>
                    <a:cubicBezTo>
                      <a:pt x="277325" y="19002"/>
                      <a:pt x="231452" y="0"/>
                      <a:pt x="182665" y="0"/>
                    </a:cubicBezTo>
                    <a:cubicBezTo>
                      <a:pt x="133869" y="0"/>
                      <a:pt x="88006" y="19002"/>
                      <a:pt x="53506" y="53502"/>
                    </a:cubicBezTo>
                    <a:cubicBezTo>
                      <a:pt x="-10340" y="117338"/>
                      <a:pt x="-18274" y="237449"/>
                      <a:pt x="36323" y="310220"/>
                    </a:cubicBezTo>
                    <a:lnTo>
                      <a:pt x="182665" y="521560"/>
                    </a:lnTo>
                    <a:lnTo>
                      <a:pt x="328788" y="310515"/>
                    </a:lnTo>
                    <a:cubicBezTo>
                      <a:pt x="383605" y="237449"/>
                      <a:pt x="375670" y="117338"/>
                      <a:pt x="311824" y="53502"/>
                    </a:cubicBezTo>
                    <a:close/>
                    <a:moveTo>
                      <a:pt x="313339" y="299380"/>
                    </a:moveTo>
                    <a:lnTo>
                      <a:pt x="182665" y="488090"/>
                    </a:lnTo>
                    <a:lnTo>
                      <a:pt x="51782" y="299085"/>
                    </a:lnTo>
                    <a:cubicBezTo>
                      <a:pt x="2262" y="233058"/>
                      <a:pt x="9358" y="124587"/>
                      <a:pt x="66984" y="66970"/>
                    </a:cubicBezTo>
                    <a:cubicBezTo>
                      <a:pt x="97883" y="36071"/>
                      <a:pt x="138964" y="19050"/>
                      <a:pt x="182665" y="19050"/>
                    </a:cubicBezTo>
                    <a:cubicBezTo>
                      <a:pt x="226366" y="19050"/>
                      <a:pt x="267447" y="36071"/>
                      <a:pt x="298356" y="66970"/>
                    </a:cubicBezTo>
                    <a:cubicBezTo>
                      <a:pt x="355982" y="124587"/>
                      <a:pt x="363078" y="233058"/>
                      <a:pt x="313339" y="29938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01" name="TextBox 100">
            <a:extLst>
              <a:ext uri="{FF2B5EF4-FFF2-40B4-BE49-F238E27FC236}">
                <a16:creationId xmlns:a16="http://schemas.microsoft.com/office/drawing/2014/main" id="{7E5AD599-0706-4B2C-9316-0D306417479E}"/>
              </a:ext>
            </a:extLst>
          </p:cNvPr>
          <p:cNvSpPr txBox="1"/>
          <p:nvPr/>
        </p:nvSpPr>
        <p:spPr>
          <a:xfrm>
            <a:off x="2019805" y="2922089"/>
            <a:ext cx="1588897" cy="298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위치를 정확하게 </a:t>
            </a: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파악함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6BE1FC0-FAD6-40B2-84FE-0490C9B310B4}"/>
              </a:ext>
            </a:extLst>
          </p:cNvPr>
          <p:cNvSpPr txBox="1"/>
          <p:nvPr/>
        </p:nvSpPr>
        <p:spPr>
          <a:xfrm>
            <a:off x="2014090" y="3145684"/>
            <a:ext cx="2153154" cy="2727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05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위치를 정확하게 파악할 수 </a:t>
            </a:r>
            <a:r>
              <a:rPr lang="ko-KR" altLang="en-US" sz="105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있사옵니다</a:t>
            </a:r>
            <a:endParaRPr lang="en-US" altLang="ko-KR" sz="105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tx1">
                  <a:alpha val="7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FB03143E-095E-48F9-B26F-103E4AF05971}"/>
              </a:ext>
            </a:extLst>
          </p:cNvPr>
          <p:cNvSpPr txBox="1"/>
          <p:nvPr/>
        </p:nvSpPr>
        <p:spPr>
          <a:xfrm>
            <a:off x="2021710" y="4162456"/>
            <a:ext cx="2156360" cy="298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아이디어 클라우드</a:t>
            </a: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서비스를 제공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BD1D42F8-C66D-4C32-ACE1-003AC102A896}"/>
              </a:ext>
            </a:extLst>
          </p:cNvPr>
          <p:cNvSpPr txBox="1"/>
          <p:nvPr/>
        </p:nvSpPr>
        <p:spPr>
          <a:xfrm>
            <a:off x="2023615" y="4386051"/>
            <a:ext cx="2659702" cy="2727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05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클라우드 기반 서비스를 통한 </a:t>
            </a:r>
            <a:r>
              <a:rPr lang="ko-KR" altLang="en-US" sz="1050" spc="-5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최신 </a:t>
            </a:r>
            <a:r>
              <a:rPr lang="en-US" altLang="ko-KR" sz="105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IT </a:t>
            </a:r>
            <a:r>
              <a:rPr lang="ko-KR" altLang="en-US" sz="105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기술입니다</a:t>
            </a:r>
            <a:endParaRPr lang="en-US" altLang="ko-KR" sz="105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tx1">
                  <a:alpha val="7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1A9DEFFD-5124-49FB-8244-E077A96381F0}"/>
              </a:ext>
            </a:extLst>
          </p:cNvPr>
          <p:cNvSpPr txBox="1"/>
          <p:nvPr/>
        </p:nvSpPr>
        <p:spPr>
          <a:xfrm>
            <a:off x="2023615" y="5334725"/>
            <a:ext cx="1588897" cy="298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spc="-5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이미지 </a:t>
            </a:r>
            <a:r>
              <a:rPr lang="ko-KR" altLang="en-US" sz="1200" spc="-5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다양하게 구현함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D6B37C58-D078-4CDA-BD25-4FA3F4CCD520}"/>
              </a:ext>
            </a:extLst>
          </p:cNvPr>
          <p:cNvSpPr txBox="1"/>
          <p:nvPr/>
        </p:nvSpPr>
        <p:spPr>
          <a:xfrm>
            <a:off x="2026790" y="5558320"/>
            <a:ext cx="2153154" cy="2727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05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위치를 정확하게 파악할 수 </a:t>
            </a:r>
            <a:r>
              <a:rPr lang="ko-KR" altLang="en-US" sz="105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tx1">
                    <a:alpha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있사옵니다</a:t>
            </a:r>
            <a:endParaRPr lang="en-US" altLang="ko-KR" sz="105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tx1">
                  <a:alpha val="7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3239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9DE8C2C-7103-4948-BAAE-28C3BDE1C9BD}"/>
              </a:ext>
            </a:extLst>
          </p:cNvPr>
          <p:cNvSpPr/>
          <p:nvPr/>
        </p:nvSpPr>
        <p:spPr>
          <a:xfrm>
            <a:off x="9410700" y="-800100"/>
            <a:ext cx="419100" cy="419100"/>
          </a:xfrm>
          <a:prstGeom prst="rect">
            <a:avLst/>
          </a:prstGeom>
          <a:solidFill>
            <a:srgbClr val="F8F9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3414D48-B48C-4501-86F0-B26AA4F7A5B5}"/>
              </a:ext>
            </a:extLst>
          </p:cNvPr>
          <p:cNvSpPr/>
          <p:nvPr/>
        </p:nvSpPr>
        <p:spPr>
          <a:xfrm>
            <a:off x="10198100" y="-800100"/>
            <a:ext cx="419100" cy="419100"/>
          </a:xfrm>
          <a:prstGeom prst="rect">
            <a:avLst/>
          </a:prstGeom>
          <a:solidFill>
            <a:srgbClr val="D5B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6EC5F64-FA2D-4F0B-842A-BE3C11173CCA}"/>
              </a:ext>
            </a:extLst>
          </p:cNvPr>
          <p:cNvSpPr/>
          <p:nvPr/>
        </p:nvSpPr>
        <p:spPr>
          <a:xfrm>
            <a:off x="10985500" y="-800100"/>
            <a:ext cx="419100" cy="419100"/>
          </a:xfrm>
          <a:prstGeom prst="rect">
            <a:avLst/>
          </a:prstGeom>
          <a:solidFill>
            <a:srgbClr val="667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AE582DC-2770-4E41-963F-DE929E0BE66C}"/>
              </a:ext>
            </a:extLst>
          </p:cNvPr>
          <p:cNvSpPr/>
          <p:nvPr/>
        </p:nvSpPr>
        <p:spPr>
          <a:xfrm>
            <a:off x="11772900" y="-800100"/>
            <a:ext cx="419100" cy="419100"/>
          </a:xfrm>
          <a:prstGeom prst="rect">
            <a:avLst/>
          </a:prstGeom>
          <a:solidFill>
            <a:srgbClr val="313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D6C112E-1567-4878-A170-0ED81BF93414}"/>
              </a:ext>
            </a:extLst>
          </p:cNvPr>
          <p:cNvSpPr txBox="1"/>
          <p:nvPr/>
        </p:nvSpPr>
        <p:spPr>
          <a:xfrm>
            <a:off x="1058836" y="1046027"/>
            <a:ext cx="4293163" cy="4220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ko-KR" altLang="en-US" sz="20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사업 아이템</a:t>
            </a:r>
            <a:r>
              <a:rPr lang="ko-KR" altLang="en-US" sz="20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에 대한 분석을 해보겠습니다</a:t>
            </a:r>
            <a:endParaRPr lang="en-US" sz="20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46956213-1072-40E0-97AE-3F72DA3DB81C}"/>
              </a:ext>
            </a:extLst>
          </p:cNvPr>
          <p:cNvCxnSpPr>
            <a:cxnSpLocks/>
          </p:cNvCxnSpPr>
          <p:nvPr/>
        </p:nvCxnSpPr>
        <p:spPr>
          <a:xfrm>
            <a:off x="1643031" y="843332"/>
            <a:ext cx="804699" cy="0"/>
          </a:xfrm>
          <a:prstGeom prst="line">
            <a:avLst/>
          </a:prstGeom>
          <a:ln w="44450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B0CF4D7-6B99-4797-AD21-0B25469C35C3}"/>
              </a:ext>
            </a:extLst>
          </p:cNvPr>
          <p:cNvSpPr txBox="1"/>
          <p:nvPr/>
        </p:nvSpPr>
        <p:spPr>
          <a:xfrm>
            <a:off x="1058836" y="648792"/>
            <a:ext cx="453970" cy="389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ko-KR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05</a:t>
            </a:r>
            <a:endParaRPr lang="en-US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D75FF9E-B6EA-4F90-8D9D-7A69B222B536}"/>
              </a:ext>
            </a:extLst>
          </p:cNvPr>
          <p:cNvSpPr txBox="1"/>
          <p:nvPr/>
        </p:nvSpPr>
        <p:spPr>
          <a:xfrm>
            <a:off x="1058836" y="1468066"/>
            <a:ext cx="38186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 </a:t>
            </a: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사업 아이템을 진행해도 되는지에 대한 시장 분석을 </a:t>
            </a:r>
            <a:r>
              <a:rPr lang="ko-KR" altLang="en-US" sz="120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해볼게요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pic>
        <p:nvPicPr>
          <p:cNvPr id="11" name="그림 10" descr="실외, 건물, 도시, 대형이(가) 표시된 사진&#10;&#10;자동 생성된 설명">
            <a:extLst>
              <a:ext uri="{FF2B5EF4-FFF2-40B4-BE49-F238E27FC236}">
                <a16:creationId xmlns:a16="http://schemas.microsoft.com/office/drawing/2014/main" id="{3EDD9349-0F63-48C3-AA68-81A689F850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18" r="21818"/>
          <a:stretch/>
        </p:blipFill>
        <p:spPr>
          <a:xfrm>
            <a:off x="1159726" y="2034489"/>
            <a:ext cx="3717784" cy="4397279"/>
          </a:xfrm>
          <a:prstGeom prst="rect">
            <a:avLst/>
          </a:prstGeom>
        </p:spPr>
      </p:pic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DF0E25EB-E968-4334-A13A-C14C0AD9B5B3}"/>
              </a:ext>
            </a:extLst>
          </p:cNvPr>
          <p:cNvCxnSpPr>
            <a:cxnSpLocks/>
          </p:cNvCxnSpPr>
          <p:nvPr/>
        </p:nvCxnSpPr>
        <p:spPr>
          <a:xfrm>
            <a:off x="5148231" y="2028735"/>
            <a:ext cx="1789598" cy="0"/>
          </a:xfrm>
          <a:prstGeom prst="line">
            <a:avLst/>
          </a:prstGeom>
          <a:ln w="31750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2A63050-AFFF-4065-AC0B-2AB0B2815173}"/>
              </a:ext>
            </a:extLst>
          </p:cNvPr>
          <p:cNvCxnSpPr>
            <a:cxnSpLocks/>
          </p:cNvCxnSpPr>
          <p:nvPr/>
        </p:nvCxnSpPr>
        <p:spPr>
          <a:xfrm>
            <a:off x="5148231" y="4648564"/>
            <a:ext cx="1789598" cy="0"/>
          </a:xfrm>
          <a:prstGeom prst="line">
            <a:avLst/>
          </a:prstGeom>
          <a:ln w="31750">
            <a:solidFill>
              <a:srgbClr val="CA9C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6FC4657B-12AB-419B-B4A9-958ACEB4D966}"/>
              </a:ext>
            </a:extLst>
          </p:cNvPr>
          <p:cNvCxnSpPr>
            <a:cxnSpLocks/>
          </p:cNvCxnSpPr>
          <p:nvPr/>
        </p:nvCxnSpPr>
        <p:spPr>
          <a:xfrm>
            <a:off x="5148231" y="6399475"/>
            <a:ext cx="1789598" cy="0"/>
          </a:xfrm>
          <a:prstGeom prst="line">
            <a:avLst/>
          </a:prstGeom>
          <a:ln w="31750">
            <a:solidFill>
              <a:srgbClr val="CA9C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2A17C28-1109-450B-9F76-15DF39FCB309}"/>
              </a:ext>
            </a:extLst>
          </p:cNvPr>
          <p:cNvSpPr/>
          <p:nvPr/>
        </p:nvSpPr>
        <p:spPr>
          <a:xfrm>
            <a:off x="5148231" y="2028735"/>
            <a:ext cx="1789598" cy="2559140"/>
          </a:xfrm>
          <a:prstGeom prst="rect">
            <a:avLst/>
          </a:prstGeom>
          <a:solidFill>
            <a:srgbClr val="31354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A0ED32A-180D-4B29-AD15-BA4BD1BF7794}"/>
              </a:ext>
            </a:extLst>
          </p:cNvPr>
          <p:cNvSpPr/>
          <p:nvPr/>
        </p:nvSpPr>
        <p:spPr>
          <a:xfrm>
            <a:off x="5148231" y="4648564"/>
            <a:ext cx="1789598" cy="1750905"/>
          </a:xfrm>
          <a:prstGeom prst="rect">
            <a:avLst/>
          </a:prstGeom>
          <a:solidFill>
            <a:srgbClr val="CA9C64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3A7D8FB-6991-42C0-A8B8-504A4C63B358}"/>
              </a:ext>
            </a:extLst>
          </p:cNvPr>
          <p:cNvSpPr txBox="1"/>
          <p:nvPr/>
        </p:nvSpPr>
        <p:spPr>
          <a:xfrm>
            <a:off x="5163471" y="2124450"/>
            <a:ext cx="857927" cy="5523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표를 한번</a:t>
            </a:r>
            <a:endParaRPr lang="en-US" altLang="ko-KR" sz="12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만들어보죠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EB0A159-2BB7-4C27-8716-1B3E0EB2B41A}"/>
              </a:ext>
            </a:extLst>
          </p:cNvPr>
          <p:cNvSpPr txBox="1"/>
          <p:nvPr/>
        </p:nvSpPr>
        <p:spPr>
          <a:xfrm>
            <a:off x="5163471" y="2670319"/>
            <a:ext cx="17171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기간 </a:t>
            </a:r>
            <a:r>
              <a:rPr lang="en-US" altLang="ko-KR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: 15.04 ~ 15.08(5</a:t>
            </a:r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개월</a:t>
            </a:r>
            <a:r>
              <a:rPr lang="en-US" altLang="ko-KR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)</a:t>
            </a:r>
            <a:endParaRPr lang="en-US" sz="10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93EA525-E0C6-4016-B9E7-2AEF4287D575}"/>
              </a:ext>
            </a:extLst>
          </p:cNvPr>
          <p:cNvSpPr txBox="1"/>
          <p:nvPr/>
        </p:nvSpPr>
        <p:spPr>
          <a:xfrm>
            <a:off x="5157757" y="2854305"/>
            <a:ext cx="13773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대상 </a:t>
            </a:r>
            <a:r>
              <a:rPr lang="en-US" altLang="ko-KR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: </a:t>
            </a:r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피도리의 친구들</a:t>
            </a:r>
            <a:endParaRPr lang="en-US" sz="10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C575D45A-92C6-4675-A163-B688A3F44E04}"/>
              </a:ext>
            </a:extLst>
          </p:cNvPr>
          <p:cNvCxnSpPr>
            <a:cxnSpLocks/>
          </p:cNvCxnSpPr>
          <p:nvPr/>
        </p:nvCxnSpPr>
        <p:spPr>
          <a:xfrm>
            <a:off x="7141028" y="2028735"/>
            <a:ext cx="4068309" cy="0"/>
          </a:xfrm>
          <a:prstGeom prst="line">
            <a:avLst/>
          </a:prstGeom>
          <a:ln w="31750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A8C14DF9-D1FE-42FC-B349-8335FBF00088}"/>
              </a:ext>
            </a:extLst>
          </p:cNvPr>
          <p:cNvCxnSpPr>
            <a:cxnSpLocks/>
          </p:cNvCxnSpPr>
          <p:nvPr/>
        </p:nvCxnSpPr>
        <p:spPr>
          <a:xfrm>
            <a:off x="7141028" y="4648564"/>
            <a:ext cx="4068309" cy="0"/>
          </a:xfrm>
          <a:prstGeom prst="line">
            <a:avLst/>
          </a:prstGeom>
          <a:ln w="31750">
            <a:solidFill>
              <a:srgbClr val="CA9C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E87C71D-DDF0-446D-A9BC-96B7FB53F95E}"/>
              </a:ext>
            </a:extLst>
          </p:cNvPr>
          <p:cNvCxnSpPr>
            <a:cxnSpLocks/>
          </p:cNvCxnSpPr>
          <p:nvPr/>
        </p:nvCxnSpPr>
        <p:spPr>
          <a:xfrm>
            <a:off x="7141028" y="6399469"/>
            <a:ext cx="4068309" cy="0"/>
          </a:xfrm>
          <a:prstGeom prst="line">
            <a:avLst/>
          </a:prstGeom>
          <a:ln w="31750">
            <a:solidFill>
              <a:srgbClr val="CA9C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726707FD-9C28-4E31-9961-8034C8671F69}"/>
              </a:ext>
            </a:extLst>
          </p:cNvPr>
          <p:cNvCxnSpPr>
            <a:cxnSpLocks/>
          </p:cNvCxnSpPr>
          <p:nvPr/>
        </p:nvCxnSpPr>
        <p:spPr>
          <a:xfrm>
            <a:off x="7141028" y="2676845"/>
            <a:ext cx="4068309" cy="0"/>
          </a:xfrm>
          <a:prstGeom prst="line">
            <a:avLst/>
          </a:prstGeom>
          <a:ln w="15875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CE8FC53F-1F38-478D-92A7-A03B113DD269}"/>
              </a:ext>
            </a:extLst>
          </p:cNvPr>
          <p:cNvSpPr/>
          <p:nvPr/>
        </p:nvSpPr>
        <p:spPr>
          <a:xfrm>
            <a:off x="7142625" y="2028735"/>
            <a:ext cx="1213975" cy="2559140"/>
          </a:xfrm>
          <a:prstGeom prst="rect">
            <a:avLst/>
          </a:prstGeom>
          <a:solidFill>
            <a:srgbClr val="31354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0614A710-4BA8-4FF4-A503-9F70D6566479}"/>
              </a:ext>
            </a:extLst>
          </p:cNvPr>
          <p:cNvCxnSpPr>
            <a:cxnSpLocks/>
          </p:cNvCxnSpPr>
          <p:nvPr/>
        </p:nvCxnSpPr>
        <p:spPr>
          <a:xfrm>
            <a:off x="7141029" y="5232199"/>
            <a:ext cx="4068309" cy="0"/>
          </a:xfrm>
          <a:prstGeom prst="line">
            <a:avLst/>
          </a:prstGeom>
          <a:ln w="15875">
            <a:solidFill>
              <a:srgbClr val="CA9C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18CCCCA4-9CA0-416B-9F6F-CD56E37245F0}"/>
              </a:ext>
            </a:extLst>
          </p:cNvPr>
          <p:cNvCxnSpPr>
            <a:cxnSpLocks/>
          </p:cNvCxnSpPr>
          <p:nvPr/>
        </p:nvCxnSpPr>
        <p:spPr>
          <a:xfrm>
            <a:off x="7141028" y="5815834"/>
            <a:ext cx="4068309" cy="0"/>
          </a:xfrm>
          <a:prstGeom prst="line">
            <a:avLst/>
          </a:prstGeom>
          <a:ln w="15875">
            <a:solidFill>
              <a:srgbClr val="CA9C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8B651F28-5BE6-45B1-B449-9932B579934E}"/>
              </a:ext>
            </a:extLst>
          </p:cNvPr>
          <p:cNvSpPr/>
          <p:nvPr/>
        </p:nvSpPr>
        <p:spPr>
          <a:xfrm>
            <a:off x="7141028" y="4667937"/>
            <a:ext cx="1215572" cy="1750905"/>
          </a:xfrm>
          <a:prstGeom prst="rect">
            <a:avLst/>
          </a:prstGeom>
          <a:solidFill>
            <a:srgbClr val="CA9C64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A578EB8-31F4-4A8F-BC03-941EC15EE988}"/>
              </a:ext>
            </a:extLst>
          </p:cNvPr>
          <p:cNvSpPr txBox="1"/>
          <p:nvPr/>
        </p:nvSpPr>
        <p:spPr>
          <a:xfrm>
            <a:off x="5151341" y="4709254"/>
            <a:ext cx="1184940" cy="5523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표를 계속 만들어</a:t>
            </a:r>
            <a:endParaRPr lang="en-US" altLang="ko-KR" sz="12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CA9C64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120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볼게요</a:t>
            </a: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한번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CA9C64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8DC46CE-CE8D-4221-A770-33D82B4DDACB}"/>
              </a:ext>
            </a:extLst>
          </p:cNvPr>
          <p:cNvSpPr txBox="1"/>
          <p:nvPr/>
        </p:nvSpPr>
        <p:spPr>
          <a:xfrm>
            <a:off x="5148230" y="5261649"/>
            <a:ext cx="17171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기간 </a:t>
            </a:r>
            <a:r>
              <a:rPr lang="en-US" altLang="ko-KR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: 15.04 ~ 15.08(5</a:t>
            </a:r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개월</a:t>
            </a:r>
            <a:r>
              <a:rPr lang="en-US" altLang="ko-KR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)</a:t>
            </a:r>
            <a:endParaRPr lang="en-US" sz="10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CA9C64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7668252-9707-4A1A-9123-81769FA138AC}"/>
              </a:ext>
            </a:extLst>
          </p:cNvPr>
          <p:cNvSpPr txBox="1"/>
          <p:nvPr/>
        </p:nvSpPr>
        <p:spPr>
          <a:xfrm>
            <a:off x="7141028" y="2076593"/>
            <a:ext cx="793807" cy="2848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05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컨텐츠 하나</a:t>
            </a:r>
            <a:endParaRPr lang="en-US" sz="105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1B826C9-1D14-4996-8881-96EB65D46874}"/>
              </a:ext>
            </a:extLst>
          </p:cNvPr>
          <p:cNvSpPr txBox="1"/>
          <p:nvPr/>
        </p:nvSpPr>
        <p:spPr>
          <a:xfrm>
            <a:off x="7141028" y="2734503"/>
            <a:ext cx="793807" cy="2848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050" spc="-5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대표 컨텐츠</a:t>
            </a:r>
            <a:endParaRPr lang="en-US" sz="105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5856C89-CA2B-4D37-A4C5-2CC5A380DF84}"/>
              </a:ext>
            </a:extLst>
          </p:cNvPr>
          <p:cNvSpPr txBox="1"/>
          <p:nvPr/>
        </p:nvSpPr>
        <p:spPr>
          <a:xfrm>
            <a:off x="8469142" y="2089425"/>
            <a:ext cx="2730235" cy="5295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표에 들어가는 내용을 넣어줘야 하는데 이게 정말</a:t>
            </a:r>
            <a:endParaRPr lang="en-US" altLang="ko-KR" sz="10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어렵습니다 왜냐면 쓸 말이 없거든요</a:t>
            </a:r>
            <a:endParaRPr lang="en-US" altLang="ko-KR" sz="10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B8BC56B-3A63-46AA-B858-711CAF16AF2F}"/>
              </a:ext>
            </a:extLst>
          </p:cNvPr>
          <p:cNvSpPr txBox="1"/>
          <p:nvPr/>
        </p:nvSpPr>
        <p:spPr>
          <a:xfrm>
            <a:off x="8354577" y="2046559"/>
            <a:ext cx="223138" cy="5295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10F85E1-8F0C-4B36-8760-0AFA6ACA6E9B}"/>
              </a:ext>
            </a:extLst>
          </p:cNvPr>
          <p:cNvSpPr txBox="1"/>
          <p:nvPr/>
        </p:nvSpPr>
        <p:spPr>
          <a:xfrm>
            <a:off x="8354577" y="2737915"/>
            <a:ext cx="2226892" cy="4218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대표 컨텐츠는 뭘로 또 채워야 </a:t>
            </a:r>
            <a:r>
              <a:rPr lang="ko-KR" altLang="en-US" sz="100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하는거여</a:t>
            </a:r>
            <a:endParaRPr lang="en-US" altLang="ko-KR" sz="10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>
              <a:lnSpc>
                <a:spcPct val="110000"/>
              </a:lnSpc>
            </a:pPr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머리가 아파오기 시작한다 휴</a:t>
            </a:r>
            <a:endParaRPr lang="en-US" altLang="ko-KR" sz="10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6B4A0200-D92A-4459-A976-52CEFB75E7BE}"/>
              </a:ext>
            </a:extLst>
          </p:cNvPr>
          <p:cNvSpPr/>
          <p:nvPr/>
        </p:nvSpPr>
        <p:spPr>
          <a:xfrm>
            <a:off x="8447095" y="3276698"/>
            <a:ext cx="963605" cy="1271145"/>
          </a:xfrm>
          <a:prstGeom prst="rect">
            <a:avLst/>
          </a:prstGeom>
          <a:solidFill>
            <a:srgbClr val="313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D97191E-9026-442D-A2F5-1CF0C3045CA4}"/>
              </a:ext>
            </a:extLst>
          </p:cNvPr>
          <p:cNvSpPr txBox="1"/>
          <p:nvPr/>
        </p:nvSpPr>
        <p:spPr>
          <a:xfrm>
            <a:off x="8557642" y="3364541"/>
            <a:ext cx="742511" cy="252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Contents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4A29DC7-6456-4D9C-9084-497B792ACC4C}"/>
              </a:ext>
            </a:extLst>
          </p:cNvPr>
          <p:cNvCxnSpPr>
            <a:cxnSpLocks/>
          </p:cNvCxnSpPr>
          <p:nvPr/>
        </p:nvCxnSpPr>
        <p:spPr>
          <a:xfrm>
            <a:off x="8695535" y="3662347"/>
            <a:ext cx="46672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1EE5244B-6679-41A6-9802-E41E2A3765D0}"/>
              </a:ext>
            </a:extLst>
          </p:cNvPr>
          <p:cNvSpPr txBox="1"/>
          <p:nvPr/>
        </p:nvSpPr>
        <p:spPr>
          <a:xfrm>
            <a:off x="8525582" y="3747884"/>
            <a:ext cx="806631" cy="5911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2011</a:t>
            </a:r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년에</a:t>
            </a:r>
            <a:endParaRPr lang="en-US" altLang="ko-KR" sz="10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algn="ctr">
              <a:lnSpc>
                <a:spcPct val="110000"/>
              </a:lnSpc>
            </a:pPr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제가 군입대</a:t>
            </a:r>
            <a:endParaRPr lang="en-US" altLang="ko-KR" sz="10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algn="ctr">
              <a:lnSpc>
                <a:spcPct val="110000"/>
              </a:lnSpc>
            </a:pPr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했습니다</a:t>
            </a:r>
            <a:endParaRPr lang="en-US" altLang="ko-KR" sz="10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8D5B8817-F237-4558-A586-01D509AF0579}"/>
              </a:ext>
            </a:extLst>
          </p:cNvPr>
          <p:cNvGrpSpPr/>
          <p:nvPr/>
        </p:nvGrpSpPr>
        <p:grpSpPr>
          <a:xfrm>
            <a:off x="9688985" y="3855034"/>
            <a:ext cx="54626" cy="114472"/>
            <a:chOff x="9729628" y="3696624"/>
            <a:chExt cx="106680" cy="223557"/>
          </a:xfrm>
        </p:grpSpPr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8BE952B4-172A-49D4-8289-023BE84C72E4}"/>
                </a:ext>
              </a:extLst>
            </p:cNvPr>
            <p:cNvCxnSpPr/>
            <p:nvPr/>
          </p:nvCxnSpPr>
          <p:spPr>
            <a:xfrm>
              <a:off x="9729628" y="3696624"/>
              <a:ext cx="106680" cy="111427"/>
            </a:xfrm>
            <a:prstGeom prst="line">
              <a:avLst/>
            </a:prstGeom>
            <a:ln w="15875" cap="rnd">
              <a:solidFill>
                <a:srgbClr val="3135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직선 연결선 74">
              <a:extLst>
                <a:ext uri="{FF2B5EF4-FFF2-40B4-BE49-F238E27FC236}">
                  <a16:creationId xmlns:a16="http://schemas.microsoft.com/office/drawing/2014/main" id="{FEA9EA45-A79E-4E1B-9E0D-CA4CAF5194A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29628" y="3808754"/>
              <a:ext cx="106680" cy="111427"/>
            </a:xfrm>
            <a:prstGeom prst="line">
              <a:avLst/>
            </a:prstGeom>
            <a:ln w="15875" cap="rnd">
              <a:solidFill>
                <a:srgbClr val="3135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D90B2025-AF23-4B54-85D6-00331CDC1239}"/>
              </a:ext>
            </a:extLst>
          </p:cNvPr>
          <p:cNvSpPr/>
          <p:nvPr/>
        </p:nvSpPr>
        <p:spPr>
          <a:xfrm>
            <a:off x="10021895" y="3276698"/>
            <a:ext cx="963605" cy="1271145"/>
          </a:xfrm>
          <a:prstGeom prst="rect">
            <a:avLst/>
          </a:prstGeom>
          <a:solidFill>
            <a:srgbClr val="313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53A99C4-FDE9-4024-9711-07886516FE5F}"/>
              </a:ext>
            </a:extLst>
          </p:cNvPr>
          <p:cNvSpPr txBox="1"/>
          <p:nvPr/>
        </p:nvSpPr>
        <p:spPr>
          <a:xfrm>
            <a:off x="10108397" y="3364541"/>
            <a:ext cx="790602" cy="252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Keywords</a:t>
            </a:r>
          </a:p>
        </p:txBody>
      </p:sp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B2C3668B-612C-4C30-9DFD-0D2742EC2C97}"/>
              </a:ext>
            </a:extLst>
          </p:cNvPr>
          <p:cNvCxnSpPr>
            <a:cxnSpLocks/>
          </p:cNvCxnSpPr>
          <p:nvPr/>
        </p:nvCxnSpPr>
        <p:spPr>
          <a:xfrm>
            <a:off x="10270335" y="3662347"/>
            <a:ext cx="46672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BD11B519-2E1C-4C9B-AA2B-56351FC749F4}"/>
              </a:ext>
            </a:extLst>
          </p:cNvPr>
          <p:cNvSpPr txBox="1"/>
          <p:nvPr/>
        </p:nvSpPr>
        <p:spPr>
          <a:xfrm>
            <a:off x="10100382" y="3747884"/>
            <a:ext cx="806631" cy="5911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2013</a:t>
            </a:r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년에</a:t>
            </a:r>
            <a:endParaRPr lang="en-US" altLang="ko-KR" sz="10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algn="ctr">
              <a:lnSpc>
                <a:spcPct val="110000"/>
              </a:lnSpc>
            </a:pPr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제가 군대를</a:t>
            </a:r>
            <a:endParaRPr lang="en-US" altLang="ko-KR" sz="10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algn="ctr">
              <a:lnSpc>
                <a:spcPct val="110000"/>
              </a:lnSpc>
            </a:pPr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제대했어요</a:t>
            </a:r>
            <a:endParaRPr lang="en-US" altLang="ko-KR" sz="10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D68DA134-FA45-4272-BAAB-989482887AC2}"/>
              </a:ext>
            </a:extLst>
          </p:cNvPr>
          <p:cNvSpPr txBox="1"/>
          <p:nvPr/>
        </p:nvSpPr>
        <p:spPr>
          <a:xfrm>
            <a:off x="7141028" y="4673121"/>
            <a:ext cx="934871" cy="2848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050" spc="-5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표 내용 써주고</a:t>
            </a:r>
            <a:endParaRPr lang="en-US" sz="105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CA9C64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BFBAE26-6478-421D-A7D2-1D887F22A403}"/>
              </a:ext>
            </a:extLst>
          </p:cNvPr>
          <p:cNvSpPr txBox="1"/>
          <p:nvPr/>
        </p:nvSpPr>
        <p:spPr>
          <a:xfrm>
            <a:off x="7141028" y="5265279"/>
            <a:ext cx="1027845" cy="2848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050" spc="-5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두번째 써주고요</a:t>
            </a:r>
            <a:endParaRPr lang="en-US" sz="105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CA9C64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9F143532-25AE-4189-9222-E401FDEFE47C}"/>
              </a:ext>
            </a:extLst>
          </p:cNvPr>
          <p:cNvSpPr txBox="1"/>
          <p:nvPr/>
        </p:nvSpPr>
        <p:spPr>
          <a:xfrm>
            <a:off x="7141028" y="5820684"/>
            <a:ext cx="910827" cy="2848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050" spc="-5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더써줘</a:t>
            </a:r>
            <a:r>
              <a:rPr lang="ko-KR" altLang="en-US" sz="105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r>
              <a:rPr lang="ko-KR" altLang="en-US" sz="105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아으아</a:t>
            </a:r>
            <a:endParaRPr lang="en-US" sz="105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CA9C64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F8DC4198-4DB5-4B57-B8F4-850A5B07B421}"/>
              </a:ext>
            </a:extLst>
          </p:cNvPr>
          <p:cNvSpPr txBox="1"/>
          <p:nvPr/>
        </p:nvSpPr>
        <p:spPr>
          <a:xfrm>
            <a:off x="8354577" y="4718080"/>
            <a:ext cx="2226892" cy="4218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대표 컨텐츠는 뭘로 또 채워야 </a:t>
            </a:r>
            <a:r>
              <a:rPr lang="ko-KR" altLang="en-US" sz="100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하는거여</a:t>
            </a:r>
            <a:endParaRPr lang="en-US" altLang="ko-KR" sz="10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>
              <a:lnSpc>
                <a:spcPct val="110000"/>
              </a:lnSpc>
            </a:pPr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머리가 아파오기 시작한다 휴</a:t>
            </a:r>
            <a:endParaRPr lang="en-US" altLang="ko-KR" sz="10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B5476D8-02E5-44D6-9715-1C5D1519C6C1}"/>
              </a:ext>
            </a:extLst>
          </p:cNvPr>
          <p:cNvSpPr txBox="1"/>
          <p:nvPr/>
        </p:nvSpPr>
        <p:spPr>
          <a:xfrm>
            <a:off x="8354577" y="5274191"/>
            <a:ext cx="2611612" cy="4218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100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하두</a:t>
            </a:r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모니터를 보니까 지금 목이 너무 아파오기</a:t>
            </a:r>
            <a:endParaRPr lang="en-US" altLang="ko-KR" sz="10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>
              <a:lnSpc>
                <a:spcPct val="110000"/>
              </a:lnSpc>
            </a:pPr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시작했습니다 큰일났네 이거</a:t>
            </a:r>
            <a:endParaRPr lang="en-US" altLang="ko-KR" sz="10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40AB5235-D0E8-4367-A232-1860BF4AF956}"/>
              </a:ext>
            </a:extLst>
          </p:cNvPr>
          <p:cNvSpPr txBox="1"/>
          <p:nvPr/>
        </p:nvSpPr>
        <p:spPr>
          <a:xfrm>
            <a:off x="8354577" y="5855957"/>
            <a:ext cx="2678938" cy="4218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목 스트레칭 오지게 하고 있습니다</a:t>
            </a:r>
            <a:r>
              <a:rPr lang="en-US" altLang="ko-KR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 </a:t>
            </a:r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정말 죽을 것</a:t>
            </a:r>
            <a:endParaRPr lang="en-US" altLang="ko-KR" sz="10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>
              <a:lnSpc>
                <a:spcPct val="110000"/>
              </a:lnSpc>
            </a:pPr>
            <a:r>
              <a:rPr lang="ko-KR" altLang="en-US" sz="100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같습니다 하</a:t>
            </a:r>
            <a:endParaRPr lang="en-US" altLang="ko-KR" sz="100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3754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9DE8C2C-7103-4948-BAAE-28C3BDE1C9BD}"/>
              </a:ext>
            </a:extLst>
          </p:cNvPr>
          <p:cNvSpPr/>
          <p:nvPr/>
        </p:nvSpPr>
        <p:spPr>
          <a:xfrm>
            <a:off x="9410700" y="-800100"/>
            <a:ext cx="419100" cy="419100"/>
          </a:xfrm>
          <a:prstGeom prst="rect">
            <a:avLst/>
          </a:prstGeom>
          <a:solidFill>
            <a:srgbClr val="F8F9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3414D48-B48C-4501-86F0-B26AA4F7A5B5}"/>
              </a:ext>
            </a:extLst>
          </p:cNvPr>
          <p:cNvSpPr/>
          <p:nvPr/>
        </p:nvSpPr>
        <p:spPr>
          <a:xfrm>
            <a:off x="10198100" y="-800100"/>
            <a:ext cx="419100" cy="419100"/>
          </a:xfrm>
          <a:prstGeom prst="rect">
            <a:avLst/>
          </a:prstGeom>
          <a:solidFill>
            <a:srgbClr val="D5B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6EC5F64-FA2D-4F0B-842A-BE3C11173CCA}"/>
              </a:ext>
            </a:extLst>
          </p:cNvPr>
          <p:cNvSpPr/>
          <p:nvPr/>
        </p:nvSpPr>
        <p:spPr>
          <a:xfrm>
            <a:off x="10985500" y="-800100"/>
            <a:ext cx="419100" cy="419100"/>
          </a:xfrm>
          <a:prstGeom prst="rect">
            <a:avLst/>
          </a:prstGeom>
          <a:solidFill>
            <a:srgbClr val="667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AE582DC-2770-4E41-963F-DE929E0BE66C}"/>
              </a:ext>
            </a:extLst>
          </p:cNvPr>
          <p:cNvSpPr/>
          <p:nvPr/>
        </p:nvSpPr>
        <p:spPr>
          <a:xfrm>
            <a:off x="11772900" y="-800100"/>
            <a:ext cx="419100" cy="419100"/>
          </a:xfrm>
          <a:prstGeom prst="rect">
            <a:avLst/>
          </a:prstGeom>
          <a:solidFill>
            <a:srgbClr val="313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D6C112E-1567-4878-A170-0ED81BF93414}"/>
              </a:ext>
            </a:extLst>
          </p:cNvPr>
          <p:cNvSpPr txBox="1"/>
          <p:nvPr/>
        </p:nvSpPr>
        <p:spPr>
          <a:xfrm>
            <a:off x="1058836" y="1046027"/>
            <a:ext cx="4293163" cy="4220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ko-KR" altLang="en-US" sz="20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사업 아이템</a:t>
            </a:r>
            <a:r>
              <a:rPr lang="ko-KR" altLang="en-US" sz="20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에 대한 분석을 해보겠습니다</a:t>
            </a:r>
            <a:endParaRPr lang="en-US" sz="20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46956213-1072-40E0-97AE-3F72DA3DB81C}"/>
              </a:ext>
            </a:extLst>
          </p:cNvPr>
          <p:cNvCxnSpPr>
            <a:cxnSpLocks/>
          </p:cNvCxnSpPr>
          <p:nvPr/>
        </p:nvCxnSpPr>
        <p:spPr>
          <a:xfrm>
            <a:off x="1643031" y="843332"/>
            <a:ext cx="804699" cy="0"/>
          </a:xfrm>
          <a:prstGeom prst="line">
            <a:avLst/>
          </a:prstGeom>
          <a:ln w="44450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B0CF4D7-6B99-4797-AD21-0B25469C35C3}"/>
              </a:ext>
            </a:extLst>
          </p:cNvPr>
          <p:cNvSpPr txBox="1"/>
          <p:nvPr/>
        </p:nvSpPr>
        <p:spPr>
          <a:xfrm>
            <a:off x="1058836" y="648792"/>
            <a:ext cx="453970" cy="389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ko-KR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06</a:t>
            </a:r>
            <a:endParaRPr lang="en-US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D75FF9E-B6EA-4F90-8D9D-7A69B222B536}"/>
              </a:ext>
            </a:extLst>
          </p:cNvPr>
          <p:cNvSpPr txBox="1"/>
          <p:nvPr/>
        </p:nvSpPr>
        <p:spPr>
          <a:xfrm>
            <a:off x="1058836" y="1468066"/>
            <a:ext cx="38186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 </a:t>
            </a: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사업 아이템을 진행해도 되는지에 대한 시장 분석을 </a:t>
            </a:r>
            <a:r>
              <a:rPr lang="ko-KR" altLang="en-US" sz="120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해볼게요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306D5700-5C8E-4237-8ADC-91C6C05E2BA1}"/>
              </a:ext>
            </a:extLst>
          </p:cNvPr>
          <p:cNvSpPr/>
          <p:nvPr/>
        </p:nvSpPr>
        <p:spPr>
          <a:xfrm>
            <a:off x="1055688" y="2301228"/>
            <a:ext cx="4825082" cy="699038"/>
          </a:xfrm>
          <a:prstGeom prst="rect">
            <a:avLst/>
          </a:prstGeom>
          <a:solidFill>
            <a:srgbClr val="667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232061D4-00CA-46DA-9038-F3B510B028D7}"/>
              </a:ext>
            </a:extLst>
          </p:cNvPr>
          <p:cNvSpPr/>
          <p:nvPr/>
        </p:nvSpPr>
        <p:spPr>
          <a:xfrm>
            <a:off x="1055688" y="2024229"/>
            <a:ext cx="4825082" cy="276999"/>
          </a:xfrm>
          <a:prstGeom prst="rect">
            <a:avLst/>
          </a:prstGeom>
          <a:solidFill>
            <a:srgbClr val="313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471F28C0-DBAF-46F7-9E56-5ED9D8DE0761}"/>
              </a:ext>
            </a:extLst>
          </p:cNvPr>
          <p:cNvSpPr/>
          <p:nvPr/>
        </p:nvSpPr>
        <p:spPr>
          <a:xfrm>
            <a:off x="6311232" y="2301228"/>
            <a:ext cx="4898106" cy="699038"/>
          </a:xfrm>
          <a:prstGeom prst="rect">
            <a:avLst/>
          </a:prstGeom>
          <a:solidFill>
            <a:srgbClr val="D5B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DF81ECBF-F773-416B-8C53-70E7A13BBBC8}"/>
              </a:ext>
            </a:extLst>
          </p:cNvPr>
          <p:cNvSpPr/>
          <p:nvPr/>
        </p:nvSpPr>
        <p:spPr>
          <a:xfrm>
            <a:off x="6311232" y="2024229"/>
            <a:ext cx="4898106" cy="276999"/>
          </a:xfrm>
          <a:prstGeom prst="rect">
            <a:avLst/>
          </a:prstGeom>
          <a:solidFill>
            <a:srgbClr val="CA9C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673BA96-90C4-458A-809F-9AA54EFA1D9A}"/>
              </a:ext>
            </a:extLst>
          </p:cNvPr>
          <p:cNvSpPr txBox="1"/>
          <p:nvPr/>
        </p:nvSpPr>
        <p:spPr>
          <a:xfrm>
            <a:off x="2038992" y="2025832"/>
            <a:ext cx="28584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그래프에 대한 제목을 적어주도록 하겠습니다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7E01CEF-A79D-479D-878B-49C07D10CDFC}"/>
              </a:ext>
            </a:extLst>
          </p:cNvPr>
          <p:cNvSpPr txBox="1"/>
          <p:nvPr/>
        </p:nvSpPr>
        <p:spPr>
          <a:xfrm>
            <a:off x="1693544" y="2390708"/>
            <a:ext cx="3549370" cy="520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그래프에 대한 서브 멘트를 적어주면 될 것 같습니다</a:t>
            </a:r>
            <a:r>
              <a:rPr lang="en-US" altLang="ko-KR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저는</a:t>
            </a:r>
            <a:endParaRPr lang="en-US" altLang="ko-KR" sz="12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딱히 무슨 말을 해야 할 지 잘 모르겠습니다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96BDC14D-882E-43ED-BBE0-F5EE83510FE7}"/>
              </a:ext>
            </a:extLst>
          </p:cNvPr>
          <p:cNvCxnSpPr/>
          <p:nvPr/>
        </p:nvCxnSpPr>
        <p:spPr>
          <a:xfrm>
            <a:off x="1055688" y="3394076"/>
            <a:ext cx="4754562" cy="0"/>
          </a:xfrm>
          <a:prstGeom prst="line">
            <a:avLst/>
          </a:prstGeom>
          <a:ln>
            <a:solidFill>
              <a:srgbClr val="313540">
                <a:alpha val="20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4A373B0A-E394-416D-B26A-CF90957C281D}"/>
              </a:ext>
            </a:extLst>
          </p:cNvPr>
          <p:cNvCxnSpPr/>
          <p:nvPr/>
        </p:nvCxnSpPr>
        <p:spPr>
          <a:xfrm>
            <a:off x="1055688" y="3803651"/>
            <a:ext cx="4754562" cy="0"/>
          </a:xfrm>
          <a:prstGeom prst="line">
            <a:avLst/>
          </a:prstGeom>
          <a:ln>
            <a:solidFill>
              <a:srgbClr val="313540">
                <a:alpha val="20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F4ABD8A1-F3B4-4E97-BCDE-7A024BEFBD70}"/>
              </a:ext>
            </a:extLst>
          </p:cNvPr>
          <p:cNvCxnSpPr/>
          <p:nvPr/>
        </p:nvCxnSpPr>
        <p:spPr>
          <a:xfrm>
            <a:off x="1055688" y="4213226"/>
            <a:ext cx="4754562" cy="0"/>
          </a:xfrm>
          <a:prstGeom prst="line">
            <a:avLst/>
          </a:prstGeom>
          <a:ln>
            <a:solidFill>
              <a:srgbClr val="313540">
                <a:alpha val="20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D4E45C9D-19AC-4F79-8B21-18DDDD9814F0}"/>
              </a:ext>
            </a:extLst>
          </p:cNvPr>
          <p:cNvCxnSpPr/>
          <p:nvPr/>
        </p:nvCxnSpPr>
        <p:spPr>
          <a:xfrm>
            <a:off x="1055688" y="4622801"/>
            <a:ext cx="4754562" cy="0"/>
          </a:xfrm>
          <a:prstGeom prst="line">
            <a:avLst/>
          </a:prstGeom>
          <a:ln>
            <a:solidFill>
              <a:srgbClr val="313540">
                <a:alpha val="20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D5B48300-DF48-479A-8BE3-54297292FABB}"/>
              </a:ext>
            </a:extLst>
          </p:cNvPr>
          <p:cNvCxnSpPr/>
          <p:nvPr/>
        </p:nvCxnSpPr>
        <p:spPr>
          <a:xfrm>
            <a:off x="1055688" y="5032376"/>
            <a:ext cx="4754562" cy="0"/>
          </a:xfrm>
          <a:prstGeom prst="line">
            <a:avLst/>
          </a:prstGeom>
          <a:ln>
            <a:solidFill>
              <a:srgbClr val="313540">
                <a:alpha val="20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D4FFFB7C-C1A2-45CB-9561-C5171210BE67}"/>
              </a:ext>
            </a:extLst>
          </p:cNvPr>
          <p:cNvCxnSpPr/>
          <p:nvPr/>
        </p:nvCxnSpPr>
        <p:spPr>
          <a:xfrm>
            <a:off x="1055688" y="5441951"/>
            <a:ext cx="4754562" cy="0"/>
          </a:xfrm>
          <a:prstGeom prst="line">
            <a:avLst/>
          </a:prstGeom>
          <a:ln>
            <a:solidFill>
              <a:srgbClr val="313540">
                <a:alpha val="20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9946AF82-4C18-4C6F-9D90-E0C321AA43D3}"/>
              </a:ext>
            </a:extLst>
          </p:cNvPr>
          <p:cNvCxnSpPr/>
          <p:nvPr/>
        </p:nvCxnSpPr>
        <p:spPr>
          <a:xfrm>
            <a:off x="1055688" y="5851526"/>
            <a:ext cx="4754562" cy="0"/>
          </a:xfrm>
          <a:prstGeom prst="line">
            <a:avLst/>
          </a:prstGeom>
          <a:ln w="25400">
            <a:solidFill>
              <a:srgbClr val="31354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58168363-3DD2-46E4-B901-D33D5149B821}"/>
              </a:ext>
            </a:extLst>
          </p:cNvPr>
          <p:cNvCxnSpPr/>
          <p:nvPr/>
        </p:nvCxnSpPr>
        <p:spPr>
          <a:xfrm>
            <a:off x="6454776" y="3394076"/>
            <a:ext cx="4754562" cy="0"/>
          </a:xfrm>
          <a:prstGeom prst="line">
            <a:avLst/>
          </a:prstGeom>
          <a:ln>
            <a:solidFill>
              <a:srgbClr val="CA9C64">
                <a:alpha val="20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>
            <a:extLst>
              <a:ext uri="{FF2B5EF4-FFF2-40B4-BE49-F238E27FC236}">
                <a16:creationId xmlns:a16="http://schemas.microsoft.com/office/drawing/2014/main" id="{F9CDD944-D0AB-45C4-9CA7-9FB675BCFCFD}"/>
              </a:ext>
            </a:extLst>
          </p:cNvPr>
          <p:cNvCxnSpPr/>
          <p:nvPr/>
        </p:nvCxnSpPr>
        <p:spPr>
          <a:xfrm>
            <a:off x="6454776" y="3803651"/>
            <a:ext cx="4754562" cy="0"/>
          </a:xfrm>
          <a:prstGeom prst="line">
            <a:avLst/>
          </a:prstGeom>
          <a:ln>
            <a:solidFill>
              <a:srgbClr val="CA9C64">
                <a:alpha val="20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>
            <a:extLst>
              <a:ext uri="{FF2B5EF4-FFF2-40B4-BE49-F238E27FC236}">
                <a16:creationId xmlns:a16="http://schemas.microsoft.com/office/drawing/2014/main" id="{273D23AC-9664-4D91-9898-B832B1099A80}"/>
              </a:ext>
            </a:extLst>
          </p:cNvPr>
          <p:cNvCxnSpPr/>
          <p:nvPr/>
        </p:nvCxnSpPr>
        <p:spPr>
          <a:xfrm>
            <a:off x="6454776" y="4213226"/>
            <a:ext cx="4754562" cy="0"/>
          </a:xfrm>
          <a:prstGeom prst="line">
            <a:avLst/>
          </a:prstGeom>
          <a:ln>
            <a:solidFill>
              <a:srgbClr val="CA9C64">
                <a:alpha val="20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C3877E1D-2E0F-4F86-90B5-D813DC30D2A1}"/>
              </a:ext>
            </a:extLst>
          </p:cNvPr>
          <p:cNvCxnSpPr/>
          <p:nvPr/>
        </p:nvCxnSpPr>
        <p:spPr>
          <a:xfrm>
            <a:off x="6454776" y="4622801"/>
            <a:ext cx="4754562" cy="0"/>
          </a:xfrm>
          <a:prstGeom prst="line">
            <a:avLst/>
          </a:prstGeom>
          <a:ln>
            <a:solidFill>
              <a:srgbClr val="CA9C64">
                <a:alpha val="20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>
            <a:extLst>
              <a:ext uri="{FF2B5EF4-FFF2-40B4-BE49-F238E27FC236}">
                <a16:creationId xmlns:a16="http://schemas.microsoft.com/office/drawing/2014/main" id="{65DDCCA0-D0ED-4EBD-A8EA-A0A282FD6881}"/>
              </a:ext>
            </a:extLst>
          </p:cNvPr>
          <p:cNvCxnSpPr/>
          <p:nvPr/>
        </p:nvCxnSpPr>
        <p:spPr>
          <a:xfrm>
            <a:off x="6454776" y="5032376"/>
            <a:ext cx="4754562" cy="0"/>
          </a:xfrm>
          <a:prstGeom prst="line">
            <a:avLst/>
          </a:prstGeom>
          <a:ln>
            <a:solidFill>
              <a:srgbClr val="CA9C64">
                <a:alpha val="20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>
            <a:extLst>
              <a:ext uri="{FF2B5EF4-FFF2-40B4-BE49-F238E27FC236}">
                <a16:creationId xmlns:a16="http://schemas.microsoft.com/office/drawing/2014/main" id="{7693C75B-F7BF-467B-899E-0BE673CAB019}"/>
              </a:ext>
            </a:extLst>
          </p:cNvPr>
          <p:cNvCxnSpPr/>
          <p:nvPr/>
        </p:nvCxnSpPr>
        <p:spPr>
          <a:xfrm>
            <a:off x="6454776" y="5441951"/>
            <a:ext cx="4754562" cy="0"/>
          </a:xfrm>
          <a:prstGeom prst="line">
            <a:avLst/>
          </a:prstGeom>
          <a:ln>
            <a:solidFill>
              <a:srgbClr val="CA9C64">
                <a:alpha val="20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연결선 94">
            <a:extLst>
              <a:ext uri="{FF2B5EF4-FFF2-40B4-BE49-F238E27FC236}">
                <a16:creationId xmlns:a16="http://schemas.microsoft.com/office/drawing/2014/main" id="{0B28F823-6291-43C6-ABB6-71F60CF62F87}"/>
              </a:ext>
            </a:extLst>
          </p:cNvPr>
          <p:cNvCxnSpPr/>
          <p:nvPr/>
        </p:nvCxnSpPr>
        <p:spPr>
          <a:xfrm>
            <a:off x="6454776" y="5851526"/>
            <a:ext cx="4754562" cy="0"/>
          </a:xfrm>
          <a:prstGeom prst="line">
            <a:avLst/>
          </a:prstGeom>
          <a:ln w="25400">
            <a:solidFill>
              <a:srgbClr val="CA9C64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721263FC-EFE4-44DF-A376-C0AD614CE0A7}"/>
              </a:ext>
            </a:extLst>
          </p:cNvPr>
          <p:cNvSpPr txBox="1"/>
          <p:nvPr/>
        </p:nvSpPr>
        <p:spPr>
          <a:xfrm>
            <a:off x="7331048" y="2031935"/>
            <a:ext cx="28584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그래프에 대한 제목을 적어주도록 하겠습니다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F4D77E6B-7670-482B-8022-A7787AE0F122}"/>
              </a:ext>
            </a:extLst>
          </p:cNvPr>
          <p:cNvSpPr txBox="1"/>
          <p:nvPr/>
        </p:nvSpPr>
        <p:spPr>
          <a:xfrm>
            <a:off x="6705887" y="2390708"/>
            <a:ext cx="4108817" cy="520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이제 슬슬 </a:t>
            </a:r>
            <a:r>
              <a:rPr lang="ko-KR" altLang="en-US" sz="120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배가고픕니다</a:t>
            </a: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아직 해야 할 일은 많은데 롤을 하고 싶은데</a:t>
            </a:r>
            <a:endParaRPr lang="en-US" altLang="ko-KR" sz="12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롤도 더 이상 </a:t>
            </a:r>
            <a:r>
              <a:rPr lang="ko-KR" altLang="en-US" sz="1200" spc="-50" dirty="0" err="1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못할테고</a:t>
            </a:r>
            <a:r>
              <a:rPr lang="ko-KR" altLang="en-US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아 안돼 정신차려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31726986-BBAC-4E68-BD05-EAF15D7947F9}"/>
              </a:ext>
            </a:extLst>
          </p:cNvPr>
          <p:cNvCxnSpPr>
            <a:cxnSpLocks/>
          </p:cNvCxnSpPr>
          <p:nvPr/>
        </p:nvCxnSpPr>
        <p:spPr>
          <a:xfrm flipV="1">
            <a:off x="1747310" y="4213228"/>
            <a:ext cx="645352" cy="608803"/>
          </a:xfrm>
          <a:prstGeom prst="line">
            <a:avLst/>
          </a:prstGeom>
          <a:ln w="25400" cap="rnd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>
            <a:extLst>
              <a:ext uri="{FF2B5EF4-FFF2-40B4-BE49-F238E27FC236}">
                <a16:creationId xmlns:a16="http://schemas.microsoft.com/office/drawing/2014/main" id="{179E31A6-15D0-41A9-B1AC-53EE2695B43C}"/>
              </a:ext>
            </a:extLst>
          </p:cNvPr>
          <p:cNvCxnSpPr>
            <a:cxnSpLocks/>
          </p:cNvCxnSpPr>
          <p:nvPr/>
        </p:nvCxnSpPr>
        <p:spPr>
          <a:xfrm>
            <a:off x="2392662" y="4213226"/>
            <a:ext cx="733425" cy="462756"/>
          </a:xfrm>
          <a:prstGeom prst="line">
            <a:avLst/>
          </a:prstGeom>
          <a:ln w="25400" cap="rnd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242A9DF0-B5BA-489B-A186-0C0AFAA85385}"/>
              </a:ext>
            </a:extLst>
          </p:cNvPr>
          <p:cNvCxnSpPr/>
          <p:nvPr/>
        </p:nvCxnSpPr>
        <p:spPr>
          <a:xfrm flipV="1">
            <a:off x="3135612" y="3926683"/>
            <a:ext cx="1019175" cy="749299"/>
          </a:xfrm>
          <a:prstGeom prst="line">
            <a:avLst/>
          </a:prstGeom>
          <a:ln w="25400" cap="rnd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연결선 101">
            <a:extLst>
              <a:ext uri="{FF2B5EF4-FFF2-40B4-BE49-F238E27FC236}">
                <a16:creationId xmlns:a16="http://schemas.microsoft.com/office/drawing/2014/main" id="{352D85D9-7B4F-40E0-9A7E-41AE14DA5966}"/>
              </a:ext>
            </a:extLst>
          </p:cNvPr>
          <p:cNvCxnSpPr>
            <a:cxnSpLocks/>
          </p:cNvCxnSpPr>
          <p:nvPr/>
        </p:nvCxnSpPr>
        <p:spPr>
          <a:xfrm>
            <a:off x="4164312" y="3917160"/>
            <a:ext cx="600610" cy="159909"/>
          </a:xfrm>
          <a:prstGeom prst="line">
            <a:avLst/>
          </a:prstGeom>
          <a:ln w="25400" cap="rnd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연결선 102">
            <a:extLst>
              <a:ext uri="{FF2B5EF4-FFF2-40B4-BE49-F238E27FC236}">
                <a16:creationId xmlns:a16="http://schemas.microsoft.com/office/drawing/2014/main" id="{1FD7E1B4-B290-4454-9360-D163D61EAD26}"/>
              </a:ext>
            </a:extLst>
          </p:cNvPr>
          <p:cNvCxnSpPr>
            <a:cxnSpLocks/>
          </p:cNvCxnSpPr>
          <p:nvPr/>
        </p:nvCxnSpPr>
        <p:spPr>
          <a:xfrm>
            <a:off x="1368725" y="4578748"/>
            <a:ext cx="1033462" cy="1"/>
          </a:xfrm>
          <a:prstGeom prst="line">
            <a:avLst/>
          </a:prstGeom>
          <a:ln w="25400" cap="rnd">
            <a:solidFill>
              <a:srgbClr val="8A96A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1E53CF01-E873-404F-BB63-34D294DD6A9E}"/>
              </a:ext>
            </a:extLst>
          </p:cNvPr>
          <p:cNvCxnSpPr>
            <a:cxnSpLocks/>
          </p:cNvCxnSpPr>
          <p:nvPr/>
        </p:nvCxnSpPr>
        <p:spPr>
          <a:xfrm flipV="1">
            <a:off x="2408085" y="3868488"/>
            <a:ext cx="812755" cy="708421"/>
          </a:xfrm>
          <a:prstGeom prst="line">
            <a:avLst/>
          </a:prstGeom>
          <a:ln w="25400" cap="rnd">
            <a:solidFill>
              <a:srgbClr val="8A96A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직선 연결선 104">
            <a:extLst>
              <a:ext uri="{FF2B5EF4-FFF2-40B4-BE49-F238E27FC236}">
                <a16:creationId xmlns:a16="http://schemas.microsoft.com/office/drawing/2014/main" id="{5B7992DD-1D66-4A2A-86A0-B60DAD54BC3B}"/>
              </a:ext>
            </a:extLst>
          </p:cNvPr>
          <p:cNvCxnSpPr>
            <a:cxnSpLocks/>
          </p:cNvCxnSpPr>
          <p:nvPr/>
        </p:nvCxnSpPr>
        <p:spPr>
          <a:xfrm>
            <a:off x="3219791" y="3868887"/>
            <a:ext cx="733425" cy="462756"/>
          </a:xfrm>
          <a:prstGeom prst="line">
            <a:avLst/>
          </a:prstGeom>
          <a:ln w="25400" cap="rnd">
            <a:solidFill>
              <a:srgbClr val="8A96A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>
            <a:extLst>
              <a:ext uri="{FF2B5EF4-FFF2-40B4-BE49-F238E27FC236}">
                <a16:creationId xmlns:a16="http://schemas.microsoft.com/office/drawing/2014/main" id="{C52F30F9-446F-416F-BF51-547416438DF9}"/>
              </a:ext>
            </a:extLst>
          </p:cNvPr>
          <p:cNvCxnSpPr>
            <a:cxnSpLocks/>
          </p:cNvCxnSpPr>
          <p:nvPr/>
        </p:nvCxnSpPr>
        <p:spPr>
          <a:xfrm>
            <a:off x="3953216" y="4334423"/>
            <a:ext cx="811706" cy="27693"/>
          </a:xfrm>
          <a:prstGeom prst="line">
            <a:avLst/>
          </a:prstGeom>
          <a:ln w="25400" cap="rnd">
            <a:solidFill>
              <a:srgbClr val="8A96A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직선 연결선 106">
            <a:extLst>
              <a:ext uri="{FF2B5EF4-FFF2-40B4-BE49-F238E27FC236}">
                <a16:creationId xmlns:a16="http://schemas.microsoft.com/office/drawing/2014/main" id="{A62C2A4C-144B-42E6-B3AE-CD37B0BEB813}"/>
              </a:ext>
            </a:extLst>
          </p:cNvPr>
          <p:cNvCxnSpPr>
            <a:cxnSpLocks/>
          </p:cNvCxnSpPr>
          <p:nvPr/>
        </p:nvCxnSpPr>
        <p:spPr>
          <a:xfrm flipH="1" flipV="1">
            <a:off x="1353302" y="4714839"/>
            <a:ext cx="394835" cy="107193"/>
          </a:xfrm>
          <a:prstGeom prst="line">
            <a:avLst/>
          </a:prstGeom>
          <a:ln w="25400" cap="rnd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직선 연결선 108">
            <a:extLst>
              <a:ext uri="{FF2B5EF4-FFF2-40B4-BE49-F238E27FC236}">
                <a16:creationId xmlns:a16="http://schemas.microsoft.com/office/drawing/2014/main" id="{CB9F6B44-447A-46E1-97E9-64206F0D6B07}"/>
              </a:ext>
            </a:extLst>
          </p:cNvPr>
          <p:cNvCxnSpPr>
            <a:cxnSpLocks/>
          </p:cNvCxnSpPr>
          <p:nvPr/>
        </p:nvCxnSpPr>
        <p:spPr>
          <a:xfrm flipV="1">
            <a:off x="4766312" y="3446054"/>
            <a:ext cx="739416" cy="629519"/>
          </a:xfrm>
          <a:prstGeom prst="line">
            <a:avLst/>
          </a:prstGeom>
          <a:ln w="25400" cap="rnd">
            <a:solidFill>
              <a:srgbClr val="3135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직선 연결선 111">
            <a:extLst>
              <a:ext uri="{FF2B5EF4-FFF2-40B4-BE49-F238E27FC236}">
                <a16:creationId xmlns:a16="http://schemas.microsoft.com/office/drawing/2014/main" id="{C2FF26B9-BA56-4286-84E3-3A66B7069B4E}"/>
              </a:ext>
            </a:extLst>
          </p:cNvPr>
          <p:cNvCxnSpPr>
            <a:cxnSpLocks/>
          </p:cNvCxnSpPr>
          <p:nvPr/>
        </p:nvCxnSpPr>
        <p:spPr>
          <a:xfrm>
            <a:off x="4764922" y="4362117"/>
            <a:ext cx="793441" cy="551843"/>
          </a:xfrm>
          <a:prstGeom prst="line">
            <a:avLst/>
          </a:prstGeom>
          <a:ln w="25400" cap="rnd">
            <a:solidFill>
              <a:srgbClr val="8A96A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4401034F-D77B-48B4-847B-367EA4F0C7C7}"/>
              </a:ext>
            </a:extLst>
          </p:cNvPr>
          <p:cNvSpPr txBox="1"/>
          <p:nvPr/>
        </p:nvSpPr>
        <p:spPr>
          <a:xfrm>
            <a:off x="1245365" y="5962622"/>
            <a:ext cx="535724" cy="298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19.03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B7813BEF-E245-4B97-8916-F99AF408A89F}"/>
              </a:ext>
            </a:extLst>
          </p:cNvPr>
          <p:cNvSpPr txBox="1"/>
          <p:nvPr/>
        </p:nvSpPr>
        <p:spPr>
          <a:xfrm>
            <a:off x="2205236" y="5962622"/>
            <a:ext cx="535724" cy="298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1200" spc="-5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19.05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9F6D8655-15E3-4C0C-AE92-07D51022CF40}"/>
              </a:ext>
            </a:extLst>
          </p:cNvPr>
          <p:cNvSpPr txBox="1"/>
          <p:nvPr/>
        </p:nvSpPr>
        <p:spPr>
          <a:xfrm>
            <a:off x="3165107" y="5962622"/>
            <a:ext cx="535724" cy="298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19.07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B9A63D1-516D-46FD-A5C3-947FAB954D65}"/>
              </a:ext>
            </a:extLst>
          </p:cNvPr>
          <p:cNvSpPr txBox="1"/>
          <p:nvPr/>
        </p:nvSpPr>
        <p:spPr>
          <a:xfrm>
            <a:off x="4124978" y="5962622"/>
            <a:ext cx="535724" cy="298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19.09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AB7E32C-059F-4FCA-B7A2-6369C48E0A67}"/>
              </a:ext>
            </a:extLst>
          </p:cNvPr>
          <p:cNvSpPr txBox="1"/>
          <p:nvPr/>
        </p:nvSpPr>
        <p:spPr>
          <a:xfrm>
            <a:off x="5084849" y="5962622"/>
            <a:ext cx="535724" cy="298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313540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19.11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313540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35" name="직사각형 134">
            <a:extLst>
              <a:ext uri="{FF2B5EF4-FFF2-40B4-BE49-F238E27FC236}">
                <a16:creationId xmlns:a16="http://schemas.microsoft.com/office/drawing/2014/main" id="{A8254EF1-E00B-492B-BA8B-D446018E1EB5}"/>
              </a:ext>
            </a:extLst>
          </p:cNvPr>
          <p:cNvSpPr/>
          <p:nvPr/>
        </p:nvSpPr>
        <p:spPr>
          <a:xfrm>
            <a:off x="6712479" y="4496449"/>
            <a:ext cx="215900" cy="1279170"/>
          </a:xfrm>
          <a:prstGeom prst="rect">
            <a:avLst/>
          </a:prstGeom>
          <a:solidFill>
            <a:srgbClr val="D5B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직사각형 135">
            <a:extLst>
              <a:ext uri="{FF2B5EF4-FFF2-40B4-BE49-F238E27FC236}">
                <a16:creationId xmlns:a16="http://schemas.microsoft.com/office/drawing/2014/main" id="{C6D12A8F-8971-4ED5-9FB5-6924E427C9E4}"/>
              </a:ext>
            </a:extLst>
          </p:cNvPr>
          <p:cNvSpPr/>
          <p:nvPr/>
        </p:nvSpPr>
        <p:spPr>
          <a:xfrm>
            <a:off x="6972829" y="4597290"/>
            <a:ext cx="215900" cy="1178330"/>
          </a:xfrm>
          <a:prstGeom prst="rect">
            <a:avLst/>
          </a:prstGeom>
          <a:solidFill>
            <a:srgbClr val="667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75EA82A7-5FC6-49A5-BD31-6F07A33C420A}"/>
              </a:ext>
            </a:extLst>
          </p:cNvPr>
          <p:cNvSpPr txBox="1"/>
          <p:nvPr/>
        </p:nvSpPr>
        <p:spPr>
          <a:xfrm>
            <a:off x="6682742" y="5962621"/>
            <a:ext cx="535724" cy="298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19.03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CA9C64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CCF50C77-580C-4483-90B1-F34774982083}"/>
              </a:ext>
            </a:extLst>
          </p:cNvPr>
          <p:cNvSpPr txBox="1"/>
          <p:nvPr/>
        </p:nvSpPr>
        <p:spPr>
          <a:xfrm>
            <a:off x="7642196" y="5962621"/>
            <a:ext cx="535724" cy="298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1200" spc="-5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19.05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CA9C64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861F7D1D-819D-49FF-8F5C-F3E82DDA0382}"/>
              </a:ext>
            </a:extLst>
          </p:cNvPr>
          <p:cNvSpPr txBox="1"/>
          <p:nvPr/>
        </p:nvSpPr>
        <p:spPr>
          <a:xfrm>
            <a:off x="8602067" y="5962621"/>
            <a:ext cx="535724" cy="298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19.07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CA9C64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8352A564-89A4-438F-A389-FB1CC584317E}"/>
              </a:ext>
            </a:extLst>
          </p:cNvPr>
          <p:cNvSpPr txBox="1"/>
          <p:nvPr/>
        </p:nvSpPr>
        <p:spPr>
          <a:xfrm>
            <a:off x="9561938" y="5962621"/>
            <a:ext cx="535724" cy="298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19.09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CA9C64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2260FC48-6CA6-4B76-ABAA-B005E60B2515}"/>
              </a:ext>
            </a:extLst>
          </p:cNvPr>
          <p:cNvSpPr txBox="1"/>
          <p:nvPr/>
        </p:nvSpPr>
        <p:spPr>
          <a:xfrm>
            <a:off x="10521809" y="5962621"/>
            <a:ext cx="535724" cy="298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1200" spc="-50" dirty="0">
                <a:ln>
                  <a:solidFill>
                    <a:srgbClr val="313540">
                      <a:alpha val="0"/>
                    </a:srgbClr>
                  </a:solidFill>
                </a:ln>
                <a:solidFill>
                  <a:srgbClr val="CA9C64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19.11</a:t>
            </a:r>
            <a:endParaRPr lang="en-US" sz="1200" spc="-50" dirty="0">
              <a:ln>
                <a:solidFill>
                  <a:srgbClr val="313540">
                    <a:alpha val="0"/>
                  </a:srgbClr>
                </a:solidFill>
              </a:ln>
              <a:solidFill>
                <a:srgbClr val="CA9C64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44" name="직사각형 143">
            <a:extLst>
              <a:ext uri="{FF2B5EF4-FFF2-40B4-BE49-F238E27FC236}">
                <a16:creationId xmlns:a16="http://schemas.microsoft.com/office/drawing/2014/main" id="{1739F7C4-CF05-4946-B18D-0B2E534E33AB}"/>
              </a:ext>
            </a:extLst>
          </p:cNvPr>
          <p:cNvSpPr/>
          <p:nvPr/>
        </p:nvSpPr>
        <p:spPr>
          <a:xfrm>
            <a:off x="7671933" y="4289133"/>
            <a:ext cx="215900" cy="1486486"/>
          </a:xfrm>
          <a:prstGeom prst="rect">
            <a:avLst/>
          </a:prstGeom>
          <a:solidFill>
            <a:srgbClr val="D5B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D931B7A0-5D43-4C97-8419-1270590AD9CB}"/>
              </a:ext>
            </a:extLst>
          </p:cNvPr>
          <p:cNvSpPr/>
          <p:nvPr/>
        </p:nvSpPr>
        <p:spPr>
          <a:xfrm>
            <a:off x="7932283" y="4102134"/>
            <a:ext cx="215900" cy="1673486"/>
          </a:xfrm>
          <a:prstGeom prst="rect">
            <a:avLst/>
          </a:prstGeom>
          <a:solidFill>
            <a:srgbClr val="667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FCB4ED36-1084-45D7-B5AF-DC9BBDB1144F}"/>
              </a:ext>
            </a:extLst>
          </p:cNvPr>
          <p:cNvSpPr/>
          <p:nvPr/>
        </p:nvSpPr>
        <p:spPr>
          <a:xfrm>
            <a:off x="8631387" y="4331643"/>
            <a:ext cx="215900" cy="1443976"/>
          </a:xfrm>
          <a:prstGeom prst="rect">
            <a:avLst/>
          </a:prstGeom>
          <a:solidFill>
            <a:srgbClr val="D5B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A4097188-8150-4564-916D-0937D4FE0E12}"/>
              </a:ext>
            </a:extLst>
          </p:cNvPr>
          <p:cNvSpPr/>
          <p:nvPr/>
        </p:nvSpPr>
        <p:spPr>
          <a:xfrm>
            <a:off x="8891737" y="4496449"/>
            <a:ext cx="215900" cy="1279171"/>
          </a:xfrm>
          <a:prstGeom prst="rect">
            <a:avLst/>
          </a:prstGeom>
          <a:solidFill>
            <a:srgbClr val="667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직사각형 149">
            <a:extLst>
              <a:ext uri="{FF2B5EF4-FFF2-40B4-BE49-F238E27FC236}">
                <a16:creationId xmlns:a16="http://schemas.microsoft.com/office/drawing/2014/main" id="{DCE11542-83FD-4E7D-98B5-8B2E1303BBEC}"/>
              </a:ext>
            </a:extLst>
          </p:cNvPr>
          <p:cNvSpPr/>
          <p:nvPr/>
        </p:nvSpPr>
        <p:spPr>
          <a:xfrm>
            <a:off x="9590841" y="4102133"/>
            <a:ext cx="215900" cy="1673486"/>
          </a:xfrm>
          <a:prstGeom prst="rect">
            <a:avLst/>
          </a:prstGeom>
          <a:solidFill>
            <a:srgbClr val="D5B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직사각형 150">
            <a:extLst>
              <a:ext uri="{FF2B5EF4-FFF2-40B4-BE49-F238E27FC236}">
                <a16:creationId xmlns:a16="http://schemas.microsoft.com/office/drawing/2014/main" id="{A921118B-1AB7-4F4A-BCD3-FD582BB98D67}"/>
              </a:ext>
            </a:extLst>
          </p:cNvPr>
          <p:cNvSpPr/>
          <p:nvPr/>
        </p:nvSpPr>
        <p:spPr>
          <a:xfrm>
            <a:off x="9851191" y="4362116"/>
            <a:ext cx="215900" cy="1413504"/>
          </a:xfrm>
          <a:prstGeom prst="rect">
            <a:avLst/>
          </a:prstGeom>
          <a:solidFill>
            <a:srgbClr val="667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직사각형 152">
            <a:extLst>
              <a:ext uri="{FF2B5EF4-FFF2-40B4-BE49-F238E27FC236}">
                <a16:creationId xmlns:a16="http://schemas.microsoft.com/office/drawing/2014/main" id="{A5671340-2674-4D6B-9403-0ADF212F0FAD}"/>
              </a:ext>
            </a:extLst>
          </p:cNvPr>
          <p:cNvSpPr/>
          <p:nvPr/>
        </p:nvSpPr>
        <p:spPr>
          <a:xfrm>
            <a:off x="10550295" y="3803651"/>
            <a:ext cx="215900" cy="1971968"/>
          </a:xfrm>
          <a:prstGeom prst="rect">
            <a:avLst/>
          </a:prstGeom>
          <a:solidFill>
            <a:srgbClr val="D5B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직사각형 153">
            <a:extLst>
              <a:ext uri="{FF2B5EF4-FFF2-40B4-BE49-F238E27FC236}">
                <a16:creationId xmlns:a16="http://schemas.microsoft.com/office/drawing/2014/main" id="{7F4EC7D4-266B-41E4-85F6-65BC51978344}"/>
              </a:ext>
            </a:extLst>
          </p:cNvPr>
          <p:cNvSpPr/>
          <p:nvPr/>
        </p:nvSpPr>
        <p:spPr>
          <a:xfrm>
            <a:off x="10810645" y="4289133"/>
            <a:ext cx="215900" cy="1486487"/>
          </a:xfrm>
          <a:prstGeom prst="rect">
            <a:avLst/>
          </a:prstGeom>
          <a:solidFill>
            <a:srgbClr val="667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1974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315</TotalTime>
  <Words>570</Words>
  <Application>Microsoft Office PowerPoint</Application>
  <PresentationFormat>와이드스크린</PresentationFormat>
  <Paragraphs>157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9" baseType="lpstr">
      <vt:lpstr>Noto Sans CJK KR Black</vt:lpstr>
      <vt:lpstr>Noto Sans CJK KR Bold</vt:lpstr>
      <vt:lpstr>Noto Sans CJK KR DemiLight</vt:lpstr>
      <vt:lpstr>Noto Sans CJK KR Medium</vt:lpstr>
      <vt:lpstr>Noto Sans CJK KR Regular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민 병조</dc:creator>
  <cp:lastModifiedBy>민 병조</cp:lastModifiedBy>
  <cp:revision>3</cp:revision>
  <dcterms:created xsi:type="dcterms:W3CDTF">2020-01-12T03:02:52Z</dcterms:created>
  <dcterms:modified xsi:type="dcterms:W3CDTF">2020-01-12T08:18:13Z</dcterms:modified>
</cp:coreProperties>
</file>

<file path=docProps/thumbnail.jpeg>
</file>